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notesSlides/notesSlide6.xml" ContentType="application/vnd.openxmlformats-officedocument.presentationml.notesSlide+xml"/>
  <Override PartName="/ppt/media/image48.jpg" ContentType="image/jpg"/>
  <Override PartName="/ppt/media/image49.jpg" ContentType="image/jpg"/>
  <Override PartName="/ppt/media/image50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7.jpg" ContentType="image/jpg"/>
  <Override PartName="/ppt/media/image6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1"/>
  </p:notesMasterIdLst>
  <p:sldIdLst>
    <p:sldId id="291" r:id="rId2"/>
    <p:sldId id="292" r:id="rId3"/>
    <p:sldId id="277" r:id="rId4"/>
    <p:sldId id="272" r:id="rId5"/>
    <p:sldId id="290" r:id="rId6"/>
    <p:sldId id="295" r:id="rId7"/>
    <p:sldId id="294" r:id="rId8"/>
    <p:sldId id="296" r:id="rId9"/>
    <p:sldId id="298" r:id="rId10"/>
    <p:sldId id="260" r:id="rId11"/>
    <p:sldId id="258" r:id="rId12"/>
    <p:sldId id="267" r:id="rId13"/>
    <p:sldId id="257" r:id="rId14"/>
    <p:sldId id="278" r:id="rId15"/>
    <p:sldId id="279" r:id="rId16"/>
    <p:sldId id="285" r:id="rId17"/>
    <p:sldId id="281" r:id="rId18"/>
    <p:sldId id="282" r:id="rId19"/>
    <p:sldId id="283" r:id="rId20"/>
  </p:sldIdLst>
  <p:sldSz cx="9144000" cy="6858000" type="screen4x3"/>
  <p:notesSz cx="6807200" cy="9939338"/>
  <p:defaultTextStyle>
    <a:defPPr>
      <a:defRPr lang="ko-KR"/>
    </a:defPPr>
    <a:lvl1pPr marL="0" algn="l" latinLnBrk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latinLnBrk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latinLnBrk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latinLnBrk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latinLnBrk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latinLnBrk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latinLnBrk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latinLnBrk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latinLnBrk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565656"/>
    <a:srgbClr val="5A5A5A"/>
    <a:srgbClr val="515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17" autoAdjust="0"/>
  </p:normalViewPr>
  <p:slideViewPr>
    <p:cSldViewPr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F6F41-F1CB-4AE1-903B-5D60B91EE31C}" type="datetimeFigureOut">
              <a:rPr lang="ko-KR" altLang="en-US" smtClean="0"/>
              <a:t>2023-06-09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0CBA4-A8FA-400E-8362-B9EAA024CC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3714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0CBA4-A8FA-400E-8362-B9EAA024CC2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72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0CBA4-A8FA-400E-8362-B9EAA024CC2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9199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0CBA4-A8FA-400E-8362-B9EAA024CC2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571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0CBA4-A8FA-400E-8362-B9EAA024CC2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263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0CBA4-A8FA-400E-8362-B9EAA024CC2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208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0CBA4-A8FA-400E-8362-B9EAA024CC2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6314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1_shape1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1"/>
            <a:endParaRPr sz="1200">
              <a:solidFill>
                <a:schemeClr val="tx2"/>
              </a:solidFill>
            </a:endParaRPr>
          </a:p>
        </p:txBody>
      </p:sp>
      <p:sp>
        <p:nvSpPr>
          <p:cNvPr id="4" name="layout1_shape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r" latinLnBrk="1"/>
            <a:fld id="{4BEDD84E-25D4-4983-8AA1-2863C96F08D9}" type="slidenum">
              <a:rPr lang="ko-KR" sz="1200">
                <a:solidFill>
                  <a:schemeClr val="tx2"/>
                </a:solidFill>
              </a:rPr>
              <a:t>‹#›</a:t>
            </a:fld>
            <a:endParaRPr sz="1200">
              <a:solidFill>
                <a:schemeClr val="tx2"/>
              </a:solidFill>
            </a:endParaRPr>
          </a:p>
        </p:txBody>
      </p:sp>
      <p:sp>
        <p:nvSpPr>
          <p:cNvPr id="5" name="layout1_shape3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10_shape1"/>
          <p:cNvSpPr>
            <a:spLocks noGrp="1"/>
          </p:cNvSpPr>
          <p:nvPr>
            <p:ph type="title"/>
          </p:nvPr>
        </p:nvSpPr>
        <p:spPr>
          <a:xfrm>
            <a:off x="214184" y="3459480"/>
            <a:ext cx="8678296" cy="1553696"/>
          </a:xfrm>
          <a:prstGeom prst="rect">
            <a:avLst/>
          </a:prstGeom>
        </p:spPr>
        <p:txBody>
          <a:bodyPr anchor="t"/>
          <a:lstStyle>
            <a:lvl1pPr algn="l">
              <a:defRPr sz="4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ko-KR" altLang="en-US"/>
              <a:t>텍스트를</a:t>
            </a:r>
            <a:r>
              <a:rPr lang="en-US" altLang="en-US"/>
              <a:t> </a:t>
            </a:r>
            <a:r>
              <a:rPr lang="ko-KR" altLang="en-US"/>
              <a:t>입력하시오</a:t>
            </a:r>
            <a:endParaRPr/>
          </a:p>
        </p:txBody>
      </p:sp>
      <p:sp>
        <p:nvSpPr>
          <p:cNvPr id="4" name="layout10_shape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latinLnBrk="1"/>
            <a:fld id="{FB30EDBD-1C2D-4C1E-B459-B60219FAB484}" type="datetimeFigureOut">
              <a:rPr lang="en-US" sz="1200">
                <a:solidFill>
                  <a:schemeClr val="tx2"/>
                </a:solidFill>
              </a:rPr>
              <a:t>6/9/2023</a:t>
            </a:fld>
            <a:endParaRPr sz="1200">
              <a:solidFill>
                <a:schemeClr val="tx2"/>
              </a:solidFill>
            </a:endParaRPr>
          </a:p>
        </p:txBody>
      </p:sp>
      <p:sp>
        <p:nvSpPr>
          <p:cNvPr id="5" name="layout10_shape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1"/>
            <a:endParaRPr sz="1200">
              <a:solidFill>
                <a:schemeClr val="tx2"/>
              </a:solidFill>
            </a:endParaRPr>
          </a:p>
        </p:txBody>
      </p:sp>
      <p:sp>
        <p:nvSpPr>
          <p:cNvPr id="6" name="layout10_shape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r" latinLnBrk="1"/>
            <a:fld id="{4BEDD84E-25D4-4983-8AA1-2863C96F08D9}" type="slidenum">
              <a:rPr lang="ko-KR" sz="1200">
                <a:solidFill>
                  <a:schemeClr val="tx2"/>
                </a:solidFill>
              </a:rPr>
              <a:t>‹#›</a:t>
            </a:fld>
            <a:endParaRPr sz="1200">
              <a:solidFill>
                <a:schemeClr val="tx2"/>
              </a:solidFill>
            </a:endParaRPr>
          </a:p>
        </p:txBody>
      </p:sp>
      <p:cxnSp>
        <p:nvCxnSpPr>
          <p:cNvPr id="7" name="layout10_shape5"/>
          <p:cNvCxnSpPr/>
          <p:nvPr/>
        </p:nvCxnSpPr>
        <p:spPr>
          <a:xfrm>
            <a:off x="251520" y="3429000"/>
            <a:ext cx="864096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ayout10_shape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585858"/>
                </a:solidFill>
                <a:latin typeface="맑은 고딕"/>
                <a:cs typeface="맑은 고딕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842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layout2_shape1"/>
          <p:cNvCxnSpPr/>
          <p:nvPr/>
        </p:nvCxnSpPr>
        <p:spPr>
          <a:xfrm>
            <a:off x="251520" y="3429000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ayout2_shape2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layout2_shape3"/>
          <p:cNvCxnSpPr/>
          <p:nvPr/>
        </p:nvCxnSpPr>
        <p:spPr>
          <a:xfrm>
            <a:off x="251520" y="6534000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layout2_picture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435067"/>
            <a:ext cx="720080" cy="185621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3_shape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latinLnBrk="1"/>
            <a:fld id="{FB30EDBD-1C2D-4C1E-B459-B60219FAB484}" type="datetimeFigureOut">
              <a:rPr lang="en-US" sz="1200">
                <a:solidFill>
                  <a:schemeClr val="tx2"/>
                </a:solidFill>
              </a:rPr>
              <a:t>6/9/2023</a:t>
            </a:fld>
            <a:endParaRPr sz="1200">
              <a:solidFill>
                <a:schemeClr val="tx2"/>
              </a:solidFill>
            </a:endParaRPr>
          </a:p>
        </p:txBody>
      </p:sp>
      <p:sp>
        <p:nvSpPr>
          <p:cNvPr id="4" name="layout3_shape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1"/>
            <a:endParaRPr sz="1200">
              <a:solidFill>
                <a:schemeClr val="tx2"/>
              </a:solidFill>
            </a:endParaRPr>
          </a:p>
        </p:txBody>
      </p:sp>
      <p:sp>
        <p:nvSpPr>
          <p:cNvPr id="5" name="layout3_shape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r" latinLnBrk="1"/>
            <a:fld id="{4BEDD84E-25D4-4983-8AA1-2863C96F08D9}" type="slidenum">
              <a:rPr lang="ko-KR" sz="1200">
                <a:solidFill>
                  <a:schemeClr val="tx2"/>
                </a:solidFill>
              </a:rPr>
              <a:t>‹#›</a:t>
            </a:fld>
            <a:endParaRPr sz="1200">
              <a:solidFill>
                <a:schemeClr val="tx2"/>
              </a:solidFill>
            </a:endParaRPr>
          </a:p>
        </p:txBody>
      </p:sp>
      <p:cxnSp>
        <p:nvCxnSpPr>
          <p:cNvPr id="6" name="layout3_shape4"/>
          <p:cNvCxnSpPr/>
          <p:nvPr/>
        </p:nvCxnSpPr>
        <p:spPr>
          <a:xfrm>
            <a:off x="251520" y="3429000"/>
            <a:ext cx="864096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ayout3_shape5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ayout3_shape6"/>
          <p:cNvCxnSpPr/>
          <p:nvPr/>
        </p:nvCxnSpPr>
        <p:spPr>
          <a:xfrm>
            <a:off x="251520" y="4430336"/>
            <a:ext cx="432048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ayout3_shape7"/>
          <p:cNvCxnSpPr/>
          <p:nvPr/>
        </p:nvCxnSpPr>
        <p:spPr>
          <a:xfrm>
            <a:off x="251520" y="4689070"/>
            <a:ext cx="432048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ayout3_shape8"/>
          <p:cNvCxnSpPr/>
          <p:nvPr/>
        </p:nvCxnSpPr>
        <p:spPr>
          <a:xfrm>
            <a:off x="251520" y="4947804"/>
            <a:ext cx="432048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ayout3_shape9"/>
          <p:cNvCxnSpPr/>
          <p:nvPr/>
        </p:nvCxnSpPr>
        <p:spPr>
          <a:xfrm>
            <a:off x="251520" y="5206538"/>
            <a:ext cx="432048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ayout3_shape10"/>
          <p:cNvCxnSpPr/>
          <p:nvPr/>
        </p:nvCxnSpPr>
        <p:spPr>
          <a:xfrm>
            <a:off x="251520" y="5465272"/>
            <a:ext cx="432048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ayout3_shape11"/>
          <p:cNvCxnSpPr/>
          <p:nvPr/>
        </p:nvCxnSpPr>
        <p:spPr>
          <a:xfrm>
            <a:off x="251520" y="5724006"/>
            <a:ext cx="432048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ayout3_shape12"/>
          <p:cNvCxnSpPr/>
          <p:nvPr/>
        </p:nvCxnSpPr>
        <p:spPr>
          <a:xfrm>
            <a:off x="251520" y="4171602"/>
            <a:ext cx="432048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layout3_picture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435067"/>
            <a:ext cx="720080" cy="185621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4_shape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latinLnBrk="1"/>
            <a:fld id="{FB30EDBD-1C2D-4C1E-B459-B60219FAB484}" type="datetimeFigureOut">
              <a:rPr lang="en-US" sz="1200">
                <a:solidFill>
                  <a:schemeClr val="tx2"/>
                </a:solidFill>
              </a:rPr>
              <a:t>6/9/2023</a:t>
            </a:fld>
            <a:endParaRPr sz="1200">
              <a:solidFill>
                <a:schemeClr val="tx2"/>
              </a:solidFill>
            </a:endParaRPr>
          </a:p>
        </p:txBody>
      </p:sp>
      <p:sp>
        <p:nvSpPr>
          <p:cNvPr id="4" name="layout4_shape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1"/>
            <a:endParaRPr sz="1200">
              <a:solidFill>
                <a:schemeClr val="tx2"/>
              </a:solidFill>
            </a:endParaRPr>
          </a:p>
        </p:txBody>
      </p:sp>
      <p:sp>
        <p:nvSpPr>
          <p:cNvPr id="5" name="layout4_shape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r" latinLnBrk="1"/>
            <a:fld id="{4BEDD84E-25D4-4983-8AA1-2863C96F08D9}" type="slidenum">
              <a:rPr lang="ko-KR" sz="1200">
                <a:solidFill>
                  <a:schemeClr val="tx2"/>
                </a:solidFill>
              </a:rPr>
              <a:t>‹#›</a:t>
            </a:fld>
            <a:endParaRPr sz="1200">
              <a:solidFill>
                <a:schemeClr val="tx2"/>
              </a:solidFill>
            </a:endParaRPr>
          </a:p>
        </p:txBody>
      </p:sp>
      <p:cxnSp>
        <p:nvCxnSpPr>
          <p:cNvPr id="6" name="layout4_shape4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ayout4_shape5"/>
          <p:cNvCxnSpPr/>
          <p:nvPr/>
        </p:nvCxnSpPr>
        <p:spPr>
          <a:xfrm>
            <a:off x="251520" y="2060848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ayout4_shape6"/>
          <p:cNvCxnSpPr/>
          <p:nvPr/>
        </p:nvCxnSpPr>
        <p:spPr>
          <a:xfrm>
            <a:off x="251520" y="3284984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5_shape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latinLnBrk="1"/>
            <a:fld id="{FB30EDBD-1C2D-4C1E-B459-B60219FAB484}" type="datetimeFigureOut">
              <a:rPr lang="en-US" sz="1200">
                <a:solidFill>
                  <a:schemeClr val="tx2"/>
                </a:solidFill>
              </a:rPr>
              <a:t>6/9/2023</a:t>
            </a:fld>
            <a:endParaRPr sz="1200">
              <a:solidFill>
                <a:schemeClr val="tx2"/>
              </a:solidFill>
            </a:endParaRPr>
          </a:p>
        </p:txBody>
      </p:sp>
      <p:sp>
        <p:nvSpPr>
          <p:cNvPr id="4" name="layout5_shape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1"/>
            <a:endParaRPr sz="1200">
              <a:solidFill>
                <a:schemeClr val="tx2"/>
              </a:solidFill>
            </a:endParaRPr>
          </a:p>
        </p:txBody>
      </p:sp>
      <p:sp>
        <p:nvSpPr>
          <p:cNvPr id="5" name="layout5_shape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r" latinLnBrk="1"/>
            <a:fld id="{4BEDD84E-25D4-4983-8AA1-2863C96F08D9}" type="slidenum">
              <a:rPr lang="ko-KR" sz="1200">
                <a:solidFill>
                  <a:schemeClr val="tx2"/>
                </a:solidFill>
              </a:rPr>
              <a:t>‹#›</a:t>
            </a:fld>
            <a:endParaRPr sz="1200">
              <a:solidFill>
                <a:schemeClr val="tx2"/>
              </a:solidFill>
            </a:endParaRPr>
          </a:p>
        </p:txBody>
      </p:sp>
      <p:cxnSp>
        <p:nvCxnSpPr>
          <p:cNvPr id="6" name="layout5_shape4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ayout5_shape5"/>
          <p:cNvCxnSpPr/>
          <p:nvPr/>
        </p:nvCxnSpPr>
        <p:spPr>
          <a:xfrm>
            <a:off x="251520" y="2060848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6_shape1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" name="layout6_shape2"/>
          <p:cNvSpPr>
            <a:spLocks noGrp="1"/>
          </p:cNvSpPr>
          <p:nvPr>
            <p:ph type="title"/>
          </p:nvPr>
        </p:nvSpPr>
        <p:spPr>
          <a:xfrm>
            <a:off x="158824" y="3187576"/>
            <a:ext cx="6357392" cy="144016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제목</a:t>
            </a:r>
            <a:r>
              <a:rPr lang="en-US" altLang="en-US"/>
              <a:t> </a:t>
            </a:r>
            <a:r>
              <a:rPr lang="ko-KR" altLang="en-US"/>
              <a:t>스타일</a:t>
            </a:r>
            <a:r>
              <a:rPr lang="en-US" altLang="en-US"/>
              <a:t> </a:t>
            </a:r>
            <a:r>
              <a:rPr lang="ko-KR" altLang="en-US"/>
              <a:t>편집</a:t>
            </a:r>
            <a:endParaRPr/>
          </a:p>
        </p:txBody>
      </p:sp>
      <p:sp>
        <p:nvSpPr>
          <p:cNvPr id="5" name="layout6_shape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latinLnBrk="1"/>
            <a:fld id="{FB30EDBD-1C2D-4C1E-B459-B60219FAB484}" type="datetimeFigureOut">
              <a:rPr lang="en-US" sz="1200">
                <a:solidFill>
                  <a:schemeClr val="tx2"/>
                </a:solidFill>
              </a:rPr>
              <a:t>6/9/2023</a:t>
            </a:fld>
            <a:endParaRPr sz="1200">
              <a:solidFill>
                <a:schemeClr val="tx2"/>
              </a:solidFill>
            </a:endParaRPr>
          </a:p>
        </p:txBody>
      </p:sp>
      <p:sp>
        <p:nvSpPr>
          <p:cNvPr id="6" name="layout6_shape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1"/>
            <a:endParaRPr sz="1200">
              <a:solidFill>
                <a:schemeClr val="tx2"/>
              </a:solidFill>
            </a:endParaRPr>
          </a:p>
        </p:txBody>
      </p:sp>
      <p:sp>
        <p:nvSpPr>
          <p:cNvPr id="7" name="layout6_shape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r" latinLnBrk="1"/>
            <a:fld id="{4BEDD84E-25D4-4983-8AA1-2863C96F08D9}" type="slidenum">
              <a:rPr lang="ko-KR" sz="1200">
                <a:solidFill>
                  <a:schemeClr val="tx2"/>
                </a:solidFill>
              </a:rPr>
              <a:t>‹#›</a:t>
            </a:fld>
            <a:endParaRPr sz="1200">
              <a:solidFill>
                <a:schemeClr val="tx2"/>
              </a:solidFill>
            </a:endParaRPr>
          </a:p>
        </p:txBody>
      </p:sp>
      <p:sp>
        <p:nvSpPr>
          <p:cNvPr id="8" name="layout6_shape6"/>
          <p:cNvSpPr>
            <a:spLocks noGrp="1"/>
          </p:cNvSpPr>
          <p:nvPr>
            <p:ph type="body" idx="1"/>
          </p:nvPr>
        </p:nvSpPr>
        <p:spPr>
          <a:xfrm>
            <a:off x="6516216" y="3573016"/>
            <a:ext cx="2627784" cy="27972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7_shape1"/>
          <p:cNvSpPr>
            <a:spLocks noGrp="1"/>
          </p:cNvSpPr>
          <p:nvPr>
            <p:ph type="title"/>
          </p:nvPr>
        </p:nvSpPr>
        <p:spPr>
          <a:xfrm>
            <a:off x="158824" y="3424808"/>
            <a:ext cx="7005464" cy="1296144"/>
          </a:xfrm>
          <a:prstGeom prst="rect">
            <a:avLst/>
          </a:prstGeom>
        </p:spPr>
        <p:txBody>
          <a:bodyPr anchor="t"/>
          <a:lstStyle>
            <a:lvl1pPr algn="l">
              <a:defRPr sz="4400">
                <a:solidFill>
                  <a:srgbClr val="7E858E"/>
                </a:solidFill>
              </a:defRPr>
            </a:lvl1pPr>
          </a:lstStyle>
          <a:p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제목</a:t>
            </a:r>
            <a:endParaRPr/>
          </a:p>
        </p:txBody>
      </p:sp>
      <p:sp>
        <p:nvSpPr>
          <p:cNvPr id="4" name="layout7_shape2"/>
          <p:cNvSpPr>
            <a:spLocks noGrp="1"/>
          </p:cNvSpPr>
          <p:nvPr>
            <p:ph type="dt" sz="half" idx="10"/>
          </p:nvPr>
        </p:nvSpPr>
        <p:spPr>
          <a:xfrm>
            <a:off x="457200" y="6093296"/>
            <a:ext cx="2133600" cy="365125"/>
          </a:xfrm>
          <a:prstGeom prst="rect">
            <a:avLst/>
          </a:prstGeom>
        </p:spPr>
        <p:txBody>
          <a:bodyPr/>
          <a:lstStyle/>
          <a:p>
            <a:pPr latinLnBrk="1"/>
            <a:fld id="{FB30EDBD-1C2D-4C1E-B459-B60219FAB484}" type="datetimeFigureOut">
              <a:rPr lang="en-US" sz="1200">
                <a:solidFill>
                  <a:schemeClr val="tx2"/>
                </a:solidFill>
              </a:rPr>
              <a:t>6/9/2023</a:t>
            </a:fld>
            <a:endParaRPr sz="1200">
              <a:solidFill>
                <a:schemeClr val="tx2"/>
              </a:solidFill>
            </a:endParaRPr>
          </a:p>
        </p:txBody>
      </p:sp>
      <p:sp>
        <p:nvSpPr>
          <p:cNvPr id="5" name="layout7_shape3"/>
          <p:cNvSpPr>
            <a:spLocks noGrp="1"/>
          </p:cNvSpPr>
          <p:nvPr>
            <p:ph type="ftr" sz="quarter" idx="11"/>
          </p:nvPr>
        </p:nvSpPr>
        <p:spPr>
          <a:xfrm>
            <a:off x="3124200" y="6093296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latinLnBrk="1"/>
            <a:endParaRPr sz="1200">
              <a:solidFill>
                <a:schemeClr val="tx2"/>
              </a:solidFill>
            </a:endParaRPr>
          </a:p>
        </p:txBody>
      </p:sp>
      <p:sp>
        <p:nvSpPr>
          <p:cNvPr id="6" name="layout7_shape4"/>
          <p:cNvSpPr>
            <a:spLocks noGrp="1"/>
          </p:cNvSpPr>
          <p:nvPr>
            <p:ph type="sldNum" sz="quarter" idx="12"/>
          </p:nvPr>
        </p:nvSpPr>
        <p:spPr>
          <a:xfrm>
            <a:off x="6553200" y="6093296"/>
            <a:ext cx="2133600" cy="365125"/>
          </a:xfrm>
          <a:prstGeom prst="rect">
            <a:avLst/>
          </a:prstGeom>
        </p:spPr>
        <p:txBody>
          <a:bodyPr/>
          <a:lstStyle/>
          <a:p>
            <a:pPr algn="r" latinLnBrk="1"/>
            <a:fld id="{4BEDD84E-25D4-4983-8AA1-2863C96F08D9}" type="slidenum">
              <a:rPr lang="ko-KR" sz="1200">
                <a:solidFill>
                  <a:schemeClr val="tx2"/>
                </a:solidFill>
              </a:rPr>
              <a:t>‹#›</a:t>
            </a:fld>
            <a:endParaRPr sz="1200">
              <a:solidFill>
                <a:schemeClr val="tx2"/>
              </a:solidFill>
            </a:endParaRPr>
          </a:p>
        </p:txBody>
      </p:sp>
      <p:sp>
        <p:nvSpPr>
          <p:cNvPr id="7" name="layout7_shape5"/>
          <p:cNvSpPr>
            <a:spLocks noGrp="1"/>
          </p:cNvSpPr>
          <p:nvPr>
            <p:ph type="body" idx="1"/>
          </p:nvPr>
        </p:nvSpPr>
        <p:spPr>
          <a:xfrm>
            <a:off x="7164288" y="3573016"/>
            <a:ext cx="1838300" cy="2880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800" b="1">
                <a:solidFill>
                  <a:srgbClr val="7E858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</p:txBody>
      </p:sp>
      <p:cxnSp>
        <p:nvCxnSpPr>
          <p:cNvPr id="8" name="layout7_shape6"/>
          <p:cNvCxnSpPr/>
          <p:nvPr/>
        </p:nvCxnSpPr>
        <p:spPr>
          <a:xfrm>
            <a:off x="251520" y="3429000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layout7_picture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435067"/>
            <a:ext cx="720080" cy="185621"/>
          </a:xfrm>
          <a:prstGeom prst="rect">
            <a:avLst/>
          </a:prstGeom>
          <a:noFill/>
          <a:ln w="9525">
            <a:noFill/>
            <a:miter lim="800000"/>
          </a:ln>
        </p:spPr>
      </p:pic>
      <p:cxnSp>
        <p:nvCxnSpPr>
          <p:cNvPr id="10" name="layout7_shape7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ayout7_shape8"/>
          <p:cNvCxnSpPr/>
          <p:nvPr/>
        </p:nvCxnSpPr>
        <p:spPr>
          <a:xfrm>
            <a:off x="251520" y="6534000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8_shape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latinLnBrk="1"/>
            <a:fld id="{FB30EDBD-1C2D-4C1E-B459-B60219FAB484}" type="datetimeFigureOut">
              <a:rPr lang="en-US" sz="1200">
                <a:solidFill>
                  <a:schemeClr val="tx2"/>
                </a:solidFill>
              </a:rPr>
              <a:t>6/9/2023</a:t>
            </a:fld>
            <a:endParaRPr sz="1200">
              <a:solidFill>
                <a:schemeClr val="tx2"/>
              </a:solidFill>
            </a:endParaRPr>
          </a:p>
        </p:txBody>
      </p:sp>
      <p:sp>
        <p:nvSpPr>
          <p:cNvPr id="4" name="layout8_shape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1"/>
            <a:endParaRPr sz="1200">
              <a:solidFill>
                <a:schemeClr val="tx2"/>
              </a:solidFill>
            </a:endParaRPr>
          </a:p>
        </p:txBody>
      </p:sp>
      <p:sp>
        <p:nvSpPr>
          <p:cNvPr id="5" name="layout8_shape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r" latinLnBrk="1"/>
            <a:fld id="{4BEDD84E-25D4-4983-8AA1-2863C96F08D9}" type="slidenum">
              <a:rPr lang="ko-KR" sz="1200">
                <a:solidFill>
                  <a:schemeClr val="tx2"/>
                </a:solidFill>
              </a:rPr>
              <a:t>‹#›</a:t>
            </a:fld>
            <a:endParaRPr sz="1200">
              <a:solidFill>
                <a:schemeClr val="tx2"/>
              </a:solidFill>
            </a:endParaRPr>
          </a:p>
        </p:txBody>
      </p:sp>
      <p:cxnSp>
        <p:nvCxnSpPr>
          <p:cNvPr id="6" name="layout8_shape4"/>
          <p:cNvCxnSpPr/>
          <p:nvPr/>
        </p:nvCxnSpPr>
        <p:spPr>
          <a:xfrm>
            <a:off x="251520" y="3429000"/>
            <a:ext cx="864096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ayout8_shape5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ayout8_shape6"/>
          <p:cNvCxnSpPr/>
          <p:nvPr/>
        </p:nvCxnSpPr>
        <p:spPr>
          <a:xfrm>
            <a:off x="251520" y="4430336"/>
            <a:ext cx="432048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ayout8_shape7"/>
          <p:cNvCxnSpPr/>
          <p:nvPr/>
        </p:nvCxnSpPr>
        <p:spPr>
          <a:xfrm>
            <a:off x="251520" y="4689070"/>
            <a:ext cx="432048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ayout8_shape8"/>
          <p:cNvCxnSpPr/>
          <p:nvPr/>
        </p:nvCxnSpPr>
        <p:spPr>
          <a:xfrm>
            <a:off x="251520" y="4947804"/>
            <a:ext cx="432048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ayout8_shape9"/>
          <p:cNvCxnSpPr/>
          <p:nvPr/>
        </p:nvCxnSpPr>
        <p:spPr>
          <a:xfrm>
            <a:off x="251520" y="5206538"/>
            <a:ext cx="432048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ayout8_shape10"/>
          <p:cNvCxnSpPr/>
          <p:nvPr/>
        </p:nvCxnSpPr>
        <p:spPr>
          <a:xfrm>
            <a:off x="251520" y="5465272"/>
            <a:ext cx="432048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ayout8_shape11"/>
          <p:cNvCxnSpPr/>
          <p:nvPr/>
        </p:nvCxnSpPr>
        <p:spPr>
          <a:xfrm>
            <a:off x="251520" y="5724006"/>
            <a:ext cx="432048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ayout8_shape12"/>
          <p:cNvCxnSpPr/>
          <p:nvPr/>
        </p:nvCxnSpPr>
        <p:spPr>
          <a:xfrm>
            <a:off x="251520" y="4171602"/>
            <a:ext cx="432048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layout8_picture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435067"/>
            <a:ext cx="720080" cy="185621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6" name="layout8_shape13"/>
          <p:cNvSpPr>
            <a:spLocks noGrp="1"/>
          </p:cNvSpPr>
          <p:nvPr>
            <p:ph type="body" idx="1"/>
          </p:nvPr>
        </p:nvSpPr>
        <p:spPr>
          <a:xfrm>
            <a:off x="204912" y="3452168"/>
            <a:ext cx="4318322" cy="35173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목차를</a:t>
            </a:r>
            <a:r>
              <a:rPr lang="en-US" altLang="en-US"/>
              <a:t> </a:t>
            </a:r>
            <a:r>
              <a:rPr lang="ko-KR" altLang="en-US"/>
              <a:t>입력하십시오</a:t>
            </a:r>
          </a:p>
        </p:txBody>
      </p:sp>
      <p:sp>
        <p:nvSpPr>
          <p:cNvPr id="17" name="layout8_shape14"/>
          <p:cNvSpPr>
            <a:spLocks noGrp="1"/>
          </p:cNvSpPr>
          <p:nvPr>
            <p:ph type="body" sz="half" idx="2"/>
          </p:nvPr>
        </p:nvSpPr>
        <p:spPr>
          <a:xfrm>
            <a:off x="198562" y="4182989"/>
            <a:ext cx="1728192" cy="1872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1. </a:t>
            </a:r>
            <a:r>
              <a:rPr lang="ko-KR" altLang="en-US"/>
              <a:t>꼭지</a:t>
            </a:r>
            <a:r>
              <a:rPr lang="en-US" altLang="en-US"/>
              <a:t> </a:t>
            </a:r>
            <a:r>
              <a:rPr lang="ko-KR" altLang="en-US"/>
              <a:t>제목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yout9_shape1"/>
          <p:cNvSpPr>
            <a:spLocks noGrp="1"/>
          </p:cNvSpPr>
          <p:nvPr>
            <p:ph type="title"/>
          </p:nvPr>
        </p:nvSpPr>
        <p:spPr>
          <a:xfrm>
            <a:off x="139700" y="260648"/>
            <a:ext cx="8752780" cy="796950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rgbClr val="C00000"/>
                </a:solidFill>
              </a:defRPr>
            </a:lvl1pPr>
          </a:lstStyle>
          <a:p>
            <a:r>
              <a:rPr lang="ko-KR" altLang="en-US"/>
              <a:t>제목을</a:t>
            </a:r>
            <a:r>
              <a:rPr lang="en-US" altLang="en-US"/>
              <a:t> </a:t>
            </a:r>
            <a:r>
              <a:rPr lang="ko-KR" altLang="en-US"/>
              <a:t>입력하십시오</a:t>
            </a:r>
            <a:endParaRPr/>
          </a:p>
        </p:txBody>
      </p:sp>
      <p:sp>
        <p:nvSpPr>
          <p:cNvPr id="4" name="layout9_shape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latinLnBrk="1"/>
            <a:fld id="{FB30EDBD-1C2D-4C1E-B459-B60219FAB484}" type="datetimeFigureOut">
              <a:rPr lang="en-US" sz="1200">
                <a:solidFill>
                  <a:schemeClr val="tx2"/>
                </a:solidFill>
              </a:rPr>
              <a:t>6/9/2023</a:t>
            </a:fld>
            <a:endParaRPr sz="1200">
              <a:solidFill>
                <a:schemeClr val="tx2"/>
              </a:solidFill>
            </a:endParaRPr>
          </a:p>
        </p:txBody>
      </p:sp>
      <p:sp>
        <p:nvSpPr>
          <p:cNvPr id="5" name="layout9_shape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1"/>
            <a:endParaRPr sz="1200">
              <a:solidFill>
                <a:schemeClr val="tx2"/>
              </a:solidFill>
            </a:endParaRPr>
          </a:p>
        </p:txBody>
      </p:sp>
      <p:sp>
        <p:nvSpPr>
          <p:cNvPr id="6" name="layout9_shape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r" latinLnBrk="1"/>
            <a:fld id="{4BEDD84E-25D4-4983-8AA1-2863C96F08D9}" type="slidenum">
              <a:rPr lang="ko-KR" sz="1200">
                <a:solidFill>
                  <a:schemeClr val="tx2"/>
                </a:solidFill>
              </a:rPr>
              <a:t>‹#›</a:t>
            </a:fld>
            <a:endParaRPr sz="1200">
              <a:solidFill>
                <a:schemeClr val="tx2"/>
              </a:solidFill>
            </a:endParaRPr>
          </a:p>
        </p:txBody>
      </p:sp>
      <p:cxnSp>
        <p:nvCxnSpPr>
          <p:cNvPr id="7" name="layout9_shape5"/>
          <p:cNvCxnSpPr/>
          <p:nvPr/>
        </p:nvCxnSpPr>
        <p:spPr>
          <a:xfrm>
            <a:off x="251520" y="2060848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ayout9_shape6"/>
          <p:cNvCxnSpPr/>
          <p:nvPr/>
        </p:nvCxnSpPr>
        <p:spPr>
          <a:xfrm>
            <a:off x="251520" y="3284984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ayout9_shape7"/>
          <p:cNvSpPr>
            <a:spLocks noGrp="1"/>
          </p:cNvSpPr>
          <p:nvPr>
            <p:ph type="body" idx="1"/>
          </p:nvPr>
        </p:nvSpPr>
        <p:spPr>
          <a:xfrm>
            <a:off x="160462" y="2204864"/>
            <a:ext cx="8732018" cy="93610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내용</a:t>
            </a:r>
            <a:r>
              <a:rPr lang="en-US" altLang="en-US"/>
              <a:t> </a:t>
            </a:r>
            <a:r>
              <a:rPr lang="ko-KR" altLang="en-US"/>
              <a:t>입력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ster1_shape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제목</a:t>
            </a:r>
            <a:r>
              <a:rPr lang="en-US" altLang="en-US"/>
              <a:t> </a:t>
            </a:r>
            <a:r>
              <a:rPr lang="ko-KR" altLang="en-US"/>
              <a:t>스타일</a:t>
            </a:r>
            <a:r>
              <a:rPr lang="en-US" altLang="en-US"/>
              <a:t> </a:t>
            </a:r>
            <a:r>
              <a:rPr lang="ko-KR" altLang="en-US"/>
              <a:t>편집</a:t>
            </a:r>
            <a:endParaRPr/>
          </a:p>
        </p:txBody>
      </p:sp>
      <p:sp>
        <p:nvSpPr>
          <p:cNvPr id="4" name="master1_shape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ko-KR" altLang="en-US"/>
              <a:t>마스터</a:t>
            </a:r>
            <a:r>
              <a:rPr lang="en-US" altLang="en-US"/>
              <a:t> </a:t>
            </a:r>
            <a:r>
              <a:rPr lang="ko-KR" altLang="en-US"/>
              <a:t>텍스트</a:t>
            </a:r>
            <a:r>
              <a:rPr lang="en-US" altLang="en-US"/>
              <a:t> </a:t>
            </a:r>
            <a:r>
              <a:rPr lang="ko-KR" altLang="en-US"/>
              <a:t>스타일을</a:t>
            </a:r>
            <a:r>
              <a:rPr lang="en-US" altLang="en-US"/>
              <a:t> </a:t>
            </a:r>
            <a:r>
              <a:rPr lang="ko-KR" altLang="en-US"/>
              <a:t>편집합니다</a:t>
            </a:r>
          </a:p>
          <a:p>
            <a:pPr lvl="1"/>
            <a:r>
              <a:rPr lang="ko-KR" altLang="en-US"/>
              <a:t>둘째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2"/>
            <a:r>
              <a:rPr lang="ko-KR" altLang="en-US"/>
              <a:t>셋째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3"/>
            <a:r>
              <a:rPr lang="ko-KR" altLang="en-US"/>
              <a:t>넷째</a:t>
            </a:r>
            <a:r>
              <a:rPr lang="en-US" altLang="en-US"/>
              <a:t> </a:t>
            </a:r>
            <a:r>
              <a:rPr lang="ko-KR" altLang="en-US"/>
              <a:t>수준</a:t>
            </a:r>
          </a:p>
          <a:p>
            <a:pPr lvl="4"/>
            <a:r>
              <a:rPr lang="ko-KR" altLang="en-US"/>
              <a:t>다섯째</a:t>
            </a:r>
            <a:r>
              <a:rPr lang="en-US" altLang="en-US"/>
              <a:t> </a:t>
            </a:r>
            <a:r>
              <a:rPr lang="ko-KR" altLang="en-US"/>
              <a:t>수준</a:t>
            </a:r>
            <a:endParaRPr/>
          </a:p>
        </p:txBody>
      </p:sp>
      <p:sp>
        <p:nvSpPr>
          <p:cNvPr id="5" name="master1_shape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고딕"/>
                <a:ea typeface="나눔고딕"/>
              </a:defRPr>
            </a:lvl1pPr>
          </a:lstStyle>
          <a:p>
            <a:pPr algn="l"/>
            <a:fld id="{FB30EDBD-1C2D-4C1E-B459-B60219FAB484}" type="datetimeFigureOut">
              <a:rPr lang="en-US" sz="1200">
                <a:solidFill>
                  <a:schemeClr val="tx2"/>
                </a:solidFill>
                <a:latin typeface="나눔고딕"/>
                <a:ea typeface="나눔고딕"/>
              </a:rPr>
              <a:t>6/9/2023</a:t>
            </a:fld>
            <a:endParaRPr sz="1200">
              <a:solidFill>
                <a:schemeClr val="tx2"/>
              </a:solidFill>
              <a:latin typeface="나눔고딕"/>
              <a:ea typeface="나눔고딕"/>
            </a:endParaRPr>
          </a:p>
        </p:txBody>
      </p:sp>
      <p:sp>
        <p:nvSpPr>
          <p:cNvPr id="6" name="master1_shape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고딕"/>
                <a:ea typeface="나눔고딕"/>
              </a:defRPr>
            </a:lvl1pPr>
          </a:lstStyle>
          <a:p>
            <a:pPr algn="ctr"/>
            <a:endParaRPr sz="1200">
              <a:solidFill>
                <a:schemeClr val="tx2"/>
              </a:solidFill>
              <a:latin typeface="나눔고딕"/>
              <a:ea typeface="나눔고딕"/>
            </a:endParaRPr>
          </a:p>
        </p:txBody>
      </p:sp>
      <p:sp>
        <p:nvSpPr>
          <p:cNvPr id="7" name="master1_shape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고딕"/>
                <a:ea typeface="나눔고딕"/>
              </a:defRPr>
            </a:lvl1pPr>
          </a:lstStyle>
          <a:p>
            <a:pPr algn="r"/>
            <a:fld id="{4BEDD84E-25D4-4983-8AA1-2863C96F08D9}" type="slidenum">
              <a:rPr lang="en-US" sz="1200">
                <a:solidFill>
                  <a:schemeClr val="tx2"/>
                </a:solidFill>
                <a:latin typeface="나눔고딕"/>
                <a:ea typeface="나눔고딕"/>
              </a:rPr>
              <a:t>‹#›</a:t>
            </a:fld>
            <a:endParaRPr sz="1200">
              <a:solidFill>
                <a:schemeClr val="tx2"/>
              </a:solidFill>
              <a:latin typeface="나눔고딕"/>
              <a:ea typeface="나눔고딕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914400" latinLnBrk="1">
        <a:spcBef>
          <a:spcPct val="0"/>
        </a:spcBef>
        <a:buNone/>
        <a:defRPr sz="3600" b="0" kern="1200">
          <a:solidFill>
            <a:schemeClr val="tx1"/>
          </a:solidFill>
          <a:latin typeface="나눔고딕"/>
          <a:ea typeface="나눔고딕"/>
          <a:cs typeface="+mj-cs"/>
        </a:defRPr>
      </a:lvl1pPr>
    </p:titleStyle>
    <p:bodyStyle>
      <a:lvl1pPr marL="342900" indent="-342900" algn="l" defTabSz="914400" latinLnBrk="1">
        <a:spcBef>
          <a:spcPct val="20000"/>
        </a:spcBef>
        <a:buNone/>
        <a:defRPr sz="2000" kern="1200">
          <a:solidFill>
            <a:schemeClr val="tx1"/>
          </a:solidFill>
          <a:latin typeface="나눔고딕"/>
          <a:ea typeface="나눔고딕"/>
          <a:cs typeface="+mn-cs"/>
        </a:defRPr>
      </a:lvl1pPr>
      <a:lvl2pPr marL="742950" indent="-285750" algn="l" defTabSz="914400" latinLnBrk="1">
        <a:spcBef>
          <a:spcPct val="20000"/>
        </a:spcBef>
        <a:buNone/>
        <a:defRPr sz="2000" kern="1200">
          <a:solidFill>
            <a:schemeClr val="tx1"/>
          </a:solidFill>
          <a:latin typeface="나눔고딕"/>
          <a:ea typeface="나눔고딕"/>
          <a:cs typeface="+mn-cs"/>
        </a:defRPr>
      </a:lvl2pPr>
      <a:lvl3pPr marL="1143000" indent="-228600" algn="l" defTabSz="914400" latinLnBrk="1">
        <a:spcBef>
          <a:spcPct val="20000"/>
        </a:spcBef>
        <a:buNone/>
        <a:defRPr sz="2000" kern="1200">
          <a:solidFill>
            <a:schemeClr val="tx1"/>
          </a:solidFill>
          <a:latin typeface="나눔고딕"/>
          <a:ea typeface="나눔고딕"/>
          <a:cs typeface="+mn-cs"/>
        </a:defRPr>
      </a:lvl3pPr>
      <a:lvl4pPr marL="1600200" indent="-228600" algn="l" defTabSz="914400" latinLnBrk="1">
        <a:spcBef>
          <a:spcPct val="20000"/>
        </a:spcBef>
        <a:buNone/>
        <a:defRPr sz="2000" kern="1200">
          <a:solidFill>
            <a:schemeClr val="tx1"/>
          </a:solidFill>
          <a:latin typeface="나눔고딕"/>
          <a:ea typeface="나눔고딕"/>
          <a:cs typeface="+mn-cs"/>
        </a:defRPr>
      </a:lvl4pPr>
      <a:lvl5pPr marL="2057400" indent="-228600" algn="l" defTabSz="914400" latinLnBrk="1">
        <a:spcBef>
          <a:spcPct val="20000"/>
        </a:spcBef>
        <a:buNone/>
        <a:defRPr sz="2000" kern="1200">
          <a:solidFill>
            <a:schemeClr val="tx1"/>
          </a:solidFill>
          <a:latin typeface="나눔고딕"/>
          <a:ea typeface="나눔고딕"/>
          <a:cs typeface="+mn-cs"/>
        </a:defRPr>
      </a:lvl5pPr>
      <a:lvl6pPr marL="2514600" indent="-228600" algn="l" defTabSz="914400" latinLnBrk="1">
        <a:spcBef>
          <a:spcPct val="20000"/>
        </a:spcBef>
        <a:buFont typeface="Arial" pitchFamily="2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latinLnBrk="1">
        <a:spcBef>
          <a:spcPct val="20000"/>
        </a:spcBef>
        <a:buFont typeface="Arial" pitchFamily="2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latinLnBrk="1">
        <a:spcBef>
          <a:spcPct val="20000"/>
        </a:spcBef>
        <a:buFont typeface="Arial" pitchFamily="2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latinLnBrk="1">
        <a:spcBef>
          <a:spcPct val="20000"/>
        </a:spcBef>
        <a:buFont typeface="Arial" pitchFamily="2" charset="2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latinLnBrk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g"/><Relationship Id="rId4" Type="http://schemas.openxmlformats.org/officeDocument/2006/relationships/hyperlink" Target="https://www.vadaraquartz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jp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1_shape2"/>
          <p:cNvSpPr/>
          <p:nvPr/>
        </p:nvSpPr>
        <p:spPr>
          <a:xfrm>
            <a:off x="1259632" y="4231043"/>
            <a:ext cx="72315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/>
            <a:endParaRPr lang="en-US" altLang="ko-KR" sz="3600" kern="1200" spc="600" dirty="0">
              <a:latin typeface="나눔고딕"/>
              <a:ea typeface="나눔고딕"/>
              <a:cs typeface="+mn-cs"/>
            </a:endParaRPr>
          </a:p>
          <a:p>
            <a:pPr marL="0" algn="ctr" latinLnBrk="1"/>
            <a:r>
              <a:rPr lang="ko-KR" altLang="en-US" sz="3600" kern="1200" spc="600" dirty="0" err="1">
                <a:latin typeface="나눔고딕"/>
                <a:ea typeface="나눔고딕"/>
                <a:cs typeface="+mn-cs"/>
              </a:rPr>
              <a:t>엔지니어드</a:t>
            </a:r>
            <a:r>
              <a:rPr lang="ko-KR" altLang="en-US" sz="3600" kern="1200" spc="600" dirty="0">
                <a:latin typeface="나눔고딕"/>
                <a:ea typeface="나눔고딕"/>
                <a:cs typeface="+mn-cs"/>
              </a:rPr>
              <a:t> 스톤</a:t>
            </a:r>
            <a:endParaRPr lang="en-US" altLang="ko-KR" sz="3600" kern="1200" spc="600" dirty="0">
              <a:latin typeface="나눔고딕"/>
              <a:ea typeface="나눔고딕"/>
              <a:cs typeface="+mn-cs"/>
            </a:endParaRPr>
          </a:p>
          <a:p>
            <a:pPr marL="0" algn="ctr" latinLnBrk="1"/>
            <a:r>
              <a:rPr lang="ko-KR" altLang="en-US" sz="3600" spc="600" dirty="0">
                <a:latin typeface="나눔고딕"/>
                <a:ea typeface="나눔고딕"/>
              </a:rPr>
              <a:t>제안서</a:t>
            </a:r>
            <a:r>
              <a:rPr lang="en-US" sz="3600" spc="600" dirty="0">
                <a:latin typeface="나눔고딕"/>
                <a:ea typeface="나눔고딕"/>
              </a:rPr>
              <a:t> 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3744524"/>
            <a:ext cx="5139308" cy="9806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66D59B-7F14-89E3-0C29-3CAB8E061018}"/>
              </a:ext>
            </a:extLst>
          </p:cNvPr>
          <p:cNvSpPr txBox="1"/>
          <p:nvPr/>
        </p:nvSpPr>
        <p:spPr>
          <a:xfrm>
            <a:off x="6408204" y="58772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hlinkClick r:id="rId4"/>
              </a:rPr>
              <a:t>www.vadaraquartz.com</a:t>
            </a:r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DE49BFC9-316F-46DC-B57B-6C8724A1D1F0}"/>
              </a:ext>
            </a:extLst>
          </p:cNvPr>
          <p:cNvSpPr/>
          <p:nvPr/>
        </p:nvSpPr>
        <p:spPr>
          <a:xfrm>
            <a:off x="-1967" y="427396"/>
            <a:ext cx="9144000" cy="3068959"/>
          </a:xfrm>
          <a:prstGeom prst="rect">
            <a:avLst/>
          </a:prstGeom>
          <a:blipFill dpi="0" rotWithShape="1">
            <a:blip r:embed="rId5">
              <a:alphaModFix amt="7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067944" y="641610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"/>
                <a:ea typeface="+mj-ea"/>
              </a:rPr>
              <a:t>㈜ 포 비</a:t>
            </a:r>
          </a:p>
        </p:txBody>
      </p:sp>
    </p:spTree>
    <p:extLst>
      <p:ext uri="{BB962C8B-B14F-4D97-AF65-F5344CB8AC3E}">
        <p14:creationId xmlns:p14="http://schemas.microsoft.com/office/powerpoint/2010/main" val="70251273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lide5_shape2"/>
          <p:cNvCxnSpPr/>
          <p:nvPr/>
        </p:nvCxnSpPr>
        <p:spPr>
          <a:xfrm>
            <a:off x="231433" y="974689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5_shape3"/>
          <p:cNvSpPr/>
          <p:nvPr/>
        </p:nvSpPr>
        <p:spPr>
          <a:xfrm>
            <a:off x="181568" y="603731"/>
            <a:ext cx="2232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ko-KR" altLang="en-US" sz="2000" kern="12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  <a:cs typeface="+mn-cs"/>
              </a:rPr>
              <a:t>생산지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sp>
        <p:nvSpPr>
          <p:cNvPr id="6" name="slide5_shape4"/>
          <p:cNvSpPr/>
          <p:nvPr/>
        </p:nvSpPr>
        <p:spPr>
          <a:xfrm>
            <a:off x="159014" y="974689"/>
            <a:ext cx="7704856" cy="641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소비자들에게 고품질의 차별화된 </a:t>
            </a:r>
            <a:r>
              <a:rPr lang="ko-KR" altLang="en-US" sz="1050" b="1" spc="-20" dirty="0" err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엔지니어드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</a:t>
            </a:r>
            <a:r>
              <a:rPr lang="ko-KR" altLang="en-US" sz="1050" b="1" spc="-20" dirty="0" err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스톤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제품을 제공해주는 </a:t>
            </a:r>
            <a:r>
              <a:rPr lang="en-US" altLang="ko-KR" sz="1050" b="1" spc="-20" dirty="0" err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Vadara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의 생산업체 및 유통업체 라인을 소개합니다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.</a:t>
            </a:r>
            <a:endParaRPr lang="ko-KR" altLang="en-US" sz="1050" b="1" spc="-2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  <a:p>
            <a:pPr marL="0" algn="l" latinLnBrk="1">
              <a:lnSpc>
                <a:spcPct val="170000"/>
              </a:lnSpc>
            </a:pPr>
            <a:endParaRPr sz="1050" b="1" kern="1200" spc="-2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</p:txBody>
      </p:sp>
      <p:cxnSp>
        <p:nvCxnSpPr>
          <p:cNvPr id="9" name="slide5_shape7"/>
          <p:cNvCxnSpPr/>
          <p:nvPr/>
        </p:nvCxnSpPr>
        <p:spPr>
          <a:xfrm>
            <a:off x="231433" y="1340768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5_shape8"/>
          <p:cNvSpPr/>
          <p:nvPr/>
        </p:nvSpPr>
        <p:spPr>
          <a:xfrm>
            <a:off x="1111098" y="4011517"/>
            <a:ext cx="5989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200000"/>
              </a:lnSpc>
            </a:pPr>
            <a:r>
              <a:rPr lang="ko-KR" altLang="en-US" sz="1200" b="1" kern="12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  <a:cs typeface="+mn-cs"/>
              </a:rPr>
              <a:t>중국</a:t>
            </a:r>
            <a:endParaRPr lang="en-US" altLang="ko-KR" sz="1050" b="1" kern="120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pic>
        <p:nvPicPr>
          <p:cNvPr id="14" name="slide5_picture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89" y="1514402"/>
            <a:ext cx="2180327" cy="2479495"/>
          </a:xfrm>
          <a:prstGeom prst="rect">
            <a:avLst/>
          </a:prstGeom>
          <a:noFill/>
        </p:spPr>
      </p:pic>
      <p:pic>
        <p:nvPicPr>
          <p:cNvPr id="15" name="slide5_picture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378" y="1500576"/>
            <a:ext cx="2084052" cy="2493321"/>
          </a:xfrm>
          <a:prstGeom prst="rect">
            <a:avLst/>
          </a:prstGeom>
          <a:noFill/>
        </p:spPr>
      </p:pic>
      <p:pic>
        <p:nvPicPr>
          <p:cNvPr id="16" name="slide5_picture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55" y="1489716"/>
            <a:ext cx="2102390" cy="2504181"/>
          </a:xfrm>
          <a:prstGeom prst="rect">
            <a:avLst/>
          </a:prstGeom>
          <a:noFill/>
        </p:spPr>
      </p:pic>
      <p:pic>
        <p:nvPicPr>
          <p:cNvPr id="18" name="slide5_picture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270" y="1482721"/>
            <a:ext cx="1913201" cy="2511176"/>
          </a:xfrm>
          <a:prstGeom prst="rect">
            <a:avLst/>
          </a:prstGeom>
          <a:noFill/>
        </p:spPr>
      </p:pic>
      <p:sp>
        <p:nvSpPr>
          <p:cNvPr id="21" name="slide5_shape8"/>
          <p:cNvSpPr/>
          <p:nvPr/>
        </p:nvSpPr>
        <p:spPr>
          <a:xfrm>
            <a:off x="3264428" y="4041120"/>
            <a:ext cx="522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200000"/>
              </a:lnSpc>
            </a:pPr>
            <a:r>
              <a:rPr lang="ko-KR" altLang="en-US" sz="1200" b="1" kern="12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  <a:cs typeface="+mn-cs"/>
              </a:rPr>
              <a:t>태국</a:t>
            </a:r>
            <a:endParaRPr lang="en-US" altLang="ko-KR" sz="1200" b="1" kern="120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sp>
        <p:nvSpPr>
          <p:cNvPr id="22" name="slide5_shape8"/>
          <p:cNvSpPr/>
          <p:nvPr/>
        </p:nvSpPr>
        <p:spPr>
          <a:xfrm>
            <a:off x="5333114" y="4063346"/>
            <a:ext cx="1132323" cy="3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200000"/>
              </a:lnSpc>
            </a:pPr>
            <a:r>
              <a:rPr lang="ko-KR" altLang="en-US" sz="1200" b="1" kern="12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  <a:cs typeface="+mn-cs"/>
              </a:rPr>
              <a:t>북아메리카</a:t>
            </a:r>
            <a:endParaRPr lang="en-US" altLang="ko-KR" sz="1200" b="1" kern="120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sp>
        <p:nvSpPr>
          <p:cNvPr id="23" name="slide5_shape8"/>
          <p:cNvSpPr/>
          <p:nvPr/>
        </p:nvSpPr>
        <p:spPr>
          <a:xfrm>
            <a:off x="7659909" y="4127833"/>
            <a:ext cx="522562" cy="3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200000"/>
              </a:lnSpc>
            </a:pPr>
            <a:r>
              <a:rPr lang="ko-KR" altLang="en-US" sz="12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한</a:t>
            </a:r>
            <a:r>
              <a:rPr lang="ko-KR" altLang="en-US" sz="1200" b="1" kern="12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국</a:t>
            </a:r>
            <a:endParaRPr lang="en-US" altLang="ko-KR" sz="1200" b="1" kern="120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</p:txBody>
      </p:sp>
      <p:sp>
        <p:nvSpPr>
          <p:cNvPr id="25" name="slide5_shape4"/>
          <p:cNvSpPr/>
          <p:nvPr/>
        </p:nvSpPr>
        <p:spPr>
          <a:xfrm>
            <a:off x="400945" y="4734295"/>
            <a:ext cx="1988908" cy="2015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중국의 신양에 설립되었으며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,</a:t>
            </a:r>
          </a:p>
          <a:p>
            <a:pPr>
              <a:lnSpc>
                <a:spcPct val="170000"/>
              </a:lnSpc>
            </a:pP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100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만 평방피트 이상의 제조 능력을 갖추어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, LE 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표면 혁신 및 테스트 연구소의 본거지 입니다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이곳은 제품의 혁신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, 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디자인 및 품질을 제공하도록 최선을 다하고 있습니다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.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</a:t>
            </a:r>
            <a:endParaRPr sz="1050" b="1" kern="1200" spc="-2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</p:txBody>
      </p:sp>
      <p:sp>
        <p:nvSpPr>
          <p:cNvPr id="26" name="slide5_shape4"/>
          <p:cNvSpPr/>
          <p:nvPr/>
        </p:nvSpPr>
        <p:spPr>
          <a:xfrm>
            <a:off x="2513492" y="4734295"/>
            <a:ext cx="1988908" cy="1465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수제 석영 표면 수요가 급증할 것이 분명해지면서 태국에도 공장이 건설되었습니다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,</a:t>
            </a:r>
          </a:p>
          <a:p>
            <a:pPr>
              <a:lnSpc>
                <a:spcPct val="170000"/>
              </a:lnSpc>
            </a:pPr>
            <a:r>
              <a:rPr lang="ko-KR" altLang="en-US" sz="1050" b="1" spc="-20" dirty="0" err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수십여개의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생산라인을 보유 및 운영이 되고 있습니다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.</a:t>
            </a:r>
            <a:endParaRPr sz="1050" b="1" kern="1200" spc="-2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</p:txBody>
      </p:sp>
      <p:sp>
        <p:nvSpPr>
          <p:cNvPr id="27" name="slide5_shape4"/>
          <p:cNvSpPr/>
          <p:nvPr/>
        </p:nvSpPr>
        <p:spPr>
          <a:xfrm>
            <a:off x="4712000" y="4734295"/>
            <a:ext cx="1988908" cy="1465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105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LE </a:t>
            </a:r>
            <a:r>
              <a:rPr 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Surfaces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와 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US Surfaces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의 합작 회사이며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, 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직접 또는 파트너를 통해 한국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, 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태국 및 북미의 유일한 파트너이자 투자자입니다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.</a:t>
            </a:r>
            <a:endParaRPr sz="1050" b="1" kern="1200" spc="-2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</p:txBody>
      </p:sp>
      <p:sp>
        <p:nvSpPr>
          <p:cNvPr id="28" name="slide5_shape4"/>
          <p:cNvSpPr/>
          <p:nvPr/>
        </p:nvSpPr>
        <p:spPr>
          <a:xfrm>
            <a:off x="6926736" y="4734295"/>
            <a:ext cx="1988908" cy="1740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ko-KR" altLang="en-US" sz="105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높은 관세로 인해 중국의 공급 현황이 어려워지면서 한국에도 설립하게 되었습니다</a:t>
            </a:r>
            <a:r>
              <a:rPr lang="en-US" altLang="ko-KR" sz="105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경기도 여주에 위치해 있으며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, 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꾸준히 생산 라인을 운영하고 있습니다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.</a:t>
            </a:r>
            <a:endParaRPr sz="1050" b="1" kern="1200" spc="-2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3_shape1"/>
          <p:cNvSpPr/>
          <p:nvPr/>
        </p:nvSpPr>
        <p:spPr>
          <a:xfrm>
            <a:off x="141524" y="4551705"/>
            <a:ext cx="885698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/>
            <a:r>
              <a:rPr lang="en-US" sz="2400" kern="1200" spc="-150" dirty="0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LOCATION: LEKO STONE</a:t>
            </a:r>
          </a:p>
          <a:p>
            <a:pPr marL="0" algn="l" latinLnBrk="1"/>
            <a:endParaRPr lang="en-US" altLang="ko-KR" sz="2800" spc="-150" dirty="0">
              <a:gradFill>
                <a:gsLst>
                  <a:gs pos="0">
                    <a:srgbClr val="68727E"/>
                  </a:gs>
                  <a:gs pos="50000">
                    <a:srgbClr val="68727E"/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  <a:p>
            <a:pPr marL="0" algn="l" latinLnBrk="1"/>
            <a:r>
              <a:rPr lang="en-US" altLang="ko-KR" sz="2400" spc="-150" dirty="0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ADDRESS: 79, </a:t>
            </a:r>
            <a:r>
              <a:rPr lang="en-US" altLang="ko-KR" sz="2400" spc="-150" dirty="0" err="1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Anpyeong-ro</a:t>
            </a:r>
            <a:r>
              <a:rPr lang="en-US" altLang="ko-KR" sz="2400" spc="-150" dirty="0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, </a:t>
            </a:r>
            <a:r>
              <a:rPr lang="en-US" altLang="ko-KR" sz="2400" spc="-150" dirty="0" err="1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Jeomdong-myeon</a:t>
            </a:r>
            <a:r>
              <a:rPr lang="en-US" altLang="ko-KR" sz="2400" spc="-150" dirty="0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, </a:t>
            </a:r>
          </a:p>
          <a:p>
            <a:pPr marL="0" algn="l" latinLnBrk="1"/>
            <a:r>
              <a:rPr lang="en-US" altLang="ko-KR" sz="2400" spc="-150" dirty="0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                </a:t>
            </a:r>
            <a:r>
              <a:rPr lang="en-US" altLang="ko-KR" sz="2400" spc="-150" dirty="0" err="1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Yeoju-si</a:t>
            </a:r>
            <a:r>
              <a:rPr lang="en-US" altLang="ko-KR" sz="2400" spc="-150" dirty="0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, </a:t>
            </a:r>
            <a:r>
              <a:rPr lang="en-US" altLang="ko-KR" sz="2400" spc="-150" dirty="0" err="1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Gyeonggi</a:t>
            </a:r>
            <a:r>
              <a:rPr lang="en-US" altLang="ko-KR" sz="2400" spc="-150" dirty="0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-do, Korea</a:t>
            </a:r>
          </a:p>
          <a:p>
            <a:pPr marL="0" algn="l" latinLnBrk="1"/>
            <a:r>
              <a:rPr lang="ko-KR" altLang="en-US" sz="2400" spc="-150" dirty="0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                경기도 </a:t>
            </a:r>
            <a:r>
              <a:rPr lang="ko-KR" altLang="en-US" sz="2400" spc="-150" dirty="0" err="1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여주시</a:t>
            </a:r>
            <a:r>
              <a:rPr lang="ko-KR" altLang="en-US" sz="2400" spc="-150" dirty="0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</a:t>
            </a:r>
            <a:r>
              <a:rPr lang="ko-KR" altLang="en-US" sz="2400" spc="-150" dirty="0" err="1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점동면</a:t>
            </a:r>
            <a:r>
              <a:rPr lang="ko-KR" altLang="en-US" sz="2400" spc="-150" dirty="0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</a:t>
            </a:r>
            <a:r>
              <a:rPr lang="ko-KR" altLang="en-US" sz="2400" spc="-150" dirty="0" err="1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안평로</a:t>
            </a:r>
            <a:r>
              <a:rPr lang="ko-KR" altLang="en-US" sz="2400" spc="-150" dirty="0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</a:t>
            </a:r>
            <a:r>
              <a:rPr lang="en-US" altLang="ko-KR" sz="2400" spc="-150" dirty="0">
                <a:gradFill>
                  <a:gsLst>
                    <a:gs pos="0">
                      <a:srgbClr val="68727E"/>
                    </a:gs>
                    <a:gs pos="50000">
                      <a:srgbClr val="68727E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79</a:t>
            </a:r>
            <a:endParaRPr sz="2400" kern="1200" spc="-150" dirty="0">
              <a:gradFill>
                <a:gsLst>
                  <a:gs pos="0">
                    <a:srgbClr val="68727E"/>
                  </a:gs>
                  <a:gs pos="50000">
                    <a:srgbClr val="68727E"/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</p:txBody>
      </p:sp>
      <p:cxnSp>
        <p:nvCxnSpPr>
          <p:cNvPr id="4" name="slide3_shape2"/>
          <p:cNvCxnSpPr/>
          <p:nvPr/>
        </p:nvCxnSpPr>
        <p:spPr>
          <a:xfrm>
            <a:off x="249536" y="4437112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lide3_shape3"/>
          <p:cNvCxnSpPr/>
          <p:nvPr/>
        </p:nvCxnSpPr>
        <p:spPr>
          <a:xfrm>
            <a:off x="251520" y="966929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5_shape3"/>
          <p:cNvSpPr/>
          <p:nvPr/>
        </p:nvSpPr>
        <p:spPr>
          <a:xfrm>
            <a:off x="220573" y="597597"/>
            <a:ext cx="2232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ko-KR" altLang="en-US" sz="2000" kern="12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  <a:cs typeface="+mn-cs"/>
              </a:rPr>
              <a:t>국내공장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37601"/>
            <a:ext cx="8208912" cy="318491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lide12_shape2"/>
          <p:cNvCxnSpPr/>
          <p:nvPr/>
        </p:nvCxnSpPr>
        <p:spPr>
          <a:xfrm>
            <a:off x="196268" y="901125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5_shape3"/>
          <p:cNvSpPr/>
          <p:nvPr/>
        </p:nvSpPr>
        <p:spPr>
          <a:xfrm>
            <a:off x="190338" y="563703"/>
            <a:ext cx="2232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ko-KR" altLang="en-US" sz="20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생산과정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22F0DBB9-3251-4398-A960-05E40058B857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r="26862"/>
          <a:stretch/>
        </p:blipFill>
        <p:spPr bwMode="auto">
          <a:xfrm>
            <a:off x="737323" y="4941168"/>
            <a:ext cx="356852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그림 1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53" y="985385"/>
            <a:ext cx="3564396" cy="1993846"/>
          </a:xfrm>
          <a:prstGeom prst="rect">
            <a:avLst/>
          </a:prstGeom>
        </p:spPr>
      </p:pic>
      <p:pic>
        <p:nvPicPr>
          <p:cNvPr id="20" name="그림 19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r="31176"/>
          <a:stretch/>
        </p:blipFill>
        <p:spPr>
          <a:xfrm>
            <a:off x="737323" y="2947322"/>
            <a:ext cx="3568526" cy="1993846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6906863D-3A4C-4BE8-90C0-9828B178C574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58789"/>
            <a:ext cx="3464092" cy="202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58D5153-1CB0-49E6-BAC7-B84758878E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066"/>
          <a:stretch/>
        </p:blipFill>
        <p:spPr>
          <a:xfrm>
            <a:off x="4788024" y="4952635"/>
            <a:ext cx="3464092" cy="1920944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A9BAF26-4DE0-4296-A66E-D16DA9A75D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34000"/>
                    </a14:imgEffect>
                    <a14:imgEffect>
                      <a14:brightnessContrast bright="2000" contras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8024" y="964943"/>
            <a:ext cx="3464092" cy="19938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5"/>
          <a:stretch/>
        </p:blipFill>
        <p:spPr>
          <a:xfrm>
            <a:off x="3678563" y="3645566"/>
            <a:ext cx="4752528" cy="331236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6"/>
          <a:stretch/>
        </p:blipFill>
        <p:spPr>
          <a:xfrm>
            <a:off x="539552" y="905833"/>
            <a:ext cx="4896544" cy="2780895"/>
          </a:xfrm>
          <a:prstGeom prst="rect">
            <a:avLst/>
          </a:prstGeom>
        </p:spPr>
      </p:pic>
      <p:cxnSp>
        <p:nvCxnSpPr>
          <p:cNvPr id="7" name="slide2_shape4"/>
          <p:cNvCxnSpPr/>
          <p:nvPr/>
        </p:nvCxnSpPr>
        <p:spPr>
          <a:xfrm flipV="1">
            <a:off x="179512" y="898804"/>
            <a:ext cx="8568952" cy="7029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6_shape3"/>
          <p:cNvSpPr/>
          <p:nvPr/>
        </p:nvSpPr>
        <p:spPr>
          <a:xfrm>
            <a:off x="239912" y="538660"/>
            <a:ext cx="3839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en-US" sz="20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CERTIFICATION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968394"/>
            <a:ext cx="3192273" cy="2664297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984" y="3745499"/>
            <a:ext cx="3031551" cy="3112501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lide2_shape4"/>
          <p:cNvCxnSpPr/>
          <p:nvPr/>
        </p:nvCxnSpPr>
        <p:spPr>
          <a:xfrm>
            <a:off x="126763" y="840251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6_shape3"/>
          <p:cNvSpPr/>
          <p:nvPr/>
        </p:nvSpPr>
        <p:spPr>
          <a:xfrm>
            <a:off x="256884" y="520272"/>
            <a:ext cx="3839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en-US" sz="20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DISPLAY PHOTO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pic>
        <p:nvPicPr>
          <p:cNvPr id="8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763" y="908721"/>
            <a:ext cx="8909733" cy="3171890"/>
          </a:xfrm>
          <a:prstGeom prst="rect">
            <a:avLst/>
          </a:prstGeom>
        </p:spPr>
      </p:pic>
      <p:sp>
        <p:nvSpPr>
          <p:cNvPr id="9" name="object 6"/>
          <p:cNvSpPr txBox="1"/>
          <p:nvPr/>
        </p:nvSpPr>
        <p:spPr>
          <a:xfrm>
            <a:off x="203614" y="904255"/>
            <a:ext cx="742950" cy="41783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45"/>
              </a:spcBef>
            </a:pPr>
            <a:r>
              <a:rPr sz="1300" b="1" spc="-10" dirty="0">
                <a:solidFill>
                  <a:srgbClr val="FFFFFF"/>
                </a:solidFill>
                <a:latin typeface="맑은 고딕"/>
                <a:cs typeface="맑은 고딕"/>
              </a:rPr>
              <a:t>kitchen</a:t>
            </a:r>
            <a:endParaRPr sz="1300" dirty="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700" b="1" dirty="0">
                <a:solidFill>
                  <a:srgbClr val="FFFFFF"/>
                </a:solidFill>
                <a:latin typeface="맑은 고딕"/>
                <a:cs typeface="맑은 고딕"/>
              </a:rPr>
              <a:t>(페트로</a:t>
            </a:r>
            <a:r>
              <a:rPr sz="700" b="1" spc="-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700" b="1" dirty="0">
                <a:solidFill>
                  <a:srgbClr val="FFFFFF"/>
                </a:solidFill>
                <a:latin typeface="맑은 고딕"/>
                <a:cs typeface="맑은 고딕"/>
              </a:rPr>
              <a:t>그리지오)</a:t>
            </a:r>
            <a:endParaRPr sz="700" dirty="0">
              <a:latin typeface="맑은 고딕"/>
              <a:cs typeface="맑은 고딕"/>
            </a:endParaRPr>
          </a:p>
        </p:txBody>
      </p:sp>
      <p:pic>
        <p:nvPicPr>
          <p:cNvPr id="10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606" y="4080611"/>
            <a:ext cx="4517246" cy="2799129"/>
          </a:xfrm>
          <a:prstGeom prst="rect">
            <a:avLst/>
          </a:prstGeom>
        </p:spPr>
      </p:pic>
      <p:pic>
        <p:nvPicPr>
          <p:cNvPr id="12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4008" y="4080611"/>
            <a:ext cx="4392488" cy="2777389"/>
          </a:xfrm>
          <a:prstGeom prst="rect">
            <a:avLst/>
          </a:prstGeom>
        </p:spPr>
      </p:pic>
      <p:sp>
        <p:nvSpPr>
          <p:cNvPr id="13" name="object 7"/>
          <p:cNvSpPr txBox="1"/>
          <p:nvPr/>
        </p:nvSpPr>
        <p:spPr>
          <a:xfrm>
            <a:off x="4860032" y="4055754"/>
            <a:ext cx="831850" cy="413384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20"/>
              </a:spcBef>
            </a:pPr>
            <a:r>
              <a:rPr sz="1300" b="1" spc="-5" dirty="0">
                <a:solidFill>
                  <a:srgbClr val="515154"/>
                </a:solidFill>
                <a:latin typeface="맑은 고딕"/>
                <a:cs typeface="맑은 고딕"/>
              </a:rPr>
              <a:t>Bathroom</a:t>
            </a:r>
            <a:endParaRPr sz="13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700" b="1" dirty="0">
                <a:solidFill>
                  <a:srgbClr val="515154"/>
                </a:solidFill>
                <a:latin typeface="맑은 고딕"/>
                <a:cs typeface="맑은 고딕"/>
              </a:rPr>
              <a:t>(버실리아 그리지오)</a:t>
            </a:r>
            <a:endParaRPr sz="700" dirty="0">
              <a:latin typeface="맑은 고딕"/>
              <a:cs typeface="맑은 고딕"/>
            </a:endParaRPr>
          </a:p>
        </p:txBody>
      </p:sp>
      <p:sp>
        <p:nvSpPr>
          <p:cNvPr id="18" name="object 5"/>
          <p:cNvSpPr txBox="1"/>
          <p:nvPr/>
        </p:nvSpPr>
        <p:spPr>
          <a:xfrm>
            <a:off x="239137" y="4051308"/>
            <a:ext cx="805180" cy="41783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300" b="1" spc="-5" dirty="0">
                <a:solidFill>
                  <a:srgbClr val="FFFFFF"/>
                </a:solidFill>
                <a:latin typeface="맑은 고딕"/>
                <a:cs typeface="맑은 고딕"/>
              </a:rPr>
              <a:t>Bath</a:t>
            </a:r>
            <a:r>
              <a:rPr sz="1300" b="1" spc="-10" dirty="0">
                <a:solidFill>
                  <a:srgbClr val="FFFFFF"/>
                </a:solidFill>
                <a:latin typeface="맑은 고딕"/>
                <a:cs typeface="맑은 고딕"/>
              </a:rPr>
              <a:t>r</a:t>
            </a:r>
            <a:r>
              <a:rPr sz="1300" b="1" dirty="0">
                <a:solidFill>
                  <a:srgbClr val="FFFFFF"/>
                </a:solidFill>
                <a:latin typeface="맑은 고딕"/>
                <a:cs typeface="맑은 고딕"/>
              </a:rPr>
              <a:t>oom</a:t>
            </a:r>
            <a:endParaRPr sz="1300" dirty="0">
              <a:latin typeface="맑은 고딕"/>
              <a:cs typeface="맑은 고딕"/>
            </a:endParaRPr>
          </a:p>
          <a:p>
            <a:pPr marL="43815">
              <a:lnSpc>
                <a:spcPct val="100000"/>
              </a:lnSpc>
              <a:spcBef>
                <a:spcPts val="240"/>
              </a:spcBef>
            </a:pPr>
            <a:r>
              <a:rPr sz="700" b="1" dirty="0">
                <a:solidFill>
                  <a:srgbClr val="FFFFFF"/>
                </a:solidFill>
                <a:latin typeface="맑은 고딕"/>
                <a:cs typeface="맑은 고딕"/>
              </a:rPr>
              <a:t>(칼라카타</a:t>
            </a:r>
            <a:r>
              <a:rPr sz="700" b="1" spc="-55" dirty="0">
                <a:solidFill>
                  <a:srgbClr val="FFFFFF"/>
                </a:solidFill>
                <a:latin typeface="맑은 고딕"/>
                <a:cs typeface="맑은 고딕"/>
              </a:rPr>
              <a:t> </a:t>
            </a:r>
            <a:r>
              <a:rPr sz="700" b="1" dirty="0">
                <a:solidFill>
                  <a:srgbClr val="FFFFFF"/>
                </a:solidFill>
                <a:latin typeface="맑은 고딕"/>
                <a:cs typeface="맑은 고딕"/>
              </a:rPr>
              <a:t>프리모)</a:t>
            </a:r>
            <a:endParaRPr sz="700" dirty="0">
              <a:latin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59824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lide2_shape4"/>
          <p:cNvCxnSpPr/>
          <p:nvPr/>
        </p:nvCxnSpPr>
        <p:spPr>
          <a:xfrm>
            <a:off x="126762" y="908720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6_shape3"/>
          <p:cNvSpPr/>
          <p:nvPr/>
        </p:nvSpPr>
        <p:spPr>
          <a:xfrm>
            <a:off x="213698" y="539388"/>
            <a:ext cx="3839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en-US" sz="20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DISPLAY PHOTO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pic>
        <p:nvPicPr>
          <p:cNvPr id="1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762" y="980729"/>
            <a:ext cx="8909734" cy="3131412"/>
          </a:xfrm>
          <a:prstGeom prst="rect">
            <a:avLst/>
          </a:prstGeom>
        </p:spPr>
      </p:pic>
      <p:sp>
        <p:nvSpPr>
          <p:cNvPr id="15" name="object 7"/>
          <p:cNvSpPr txBox="1"/>
          <p:nvPr/>
        </p:nvSpPr>
        <p:spPr>
          <a:xfrm>
            <a:off x="241305" y="976040"/>
            <a:ext cx="596900" cy="413384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300" b="1" spc="-10" dirty="0">
                <a:solidFill>
                  <a:srgbClr val="515154"/>
                </a:solidFill>
                <a:latin typeface="맑은 고딕"/>
                <a:cs typeface="맑은 고딕"/>
              </a:rPr>
              <a:t>kitchen</a:t>
            </a:r>
            <a:endParaRPr sz="1300" dirty="0">
              <a:latin typeface="맑은 고딕"/>
              <a:cs typeface="맑은 고딕"/>
            </a:endParaRPr>
          </a:p>
          <a:p>
            <a:pPr marL="28575">
              <a:lnSpc>
                <a:spcPct val="100000"/>
              </a:lnSpc>
              <a:spcBef>
                <a:spcPts val="229"/>
              </a:spcBef>
            </a:pPr>
            <a:r>
              <a:rPr sz="700" b="1" dirty="0">
                <a:solidFill>
                  <a:srgbClr val="515154"/>
                </a:solidFill>
                <a:latin typeface="맑은 고딕"/>
                <a:cs typeface="맑은 고딕"/>
              </a:rPr>
              <a:t>(느와르 블랑)</a:t>
            </a:r>
            <a:endParaRPr sz="700" dirty="0">
              <a:latin typeface="맑은 고딕"/>
              <a:cs typeface="맑은 고딕"/>
            </a:endParaRPr>
          </a:p>
        </p:txBody>
      </p:sp>
      <p:pic>
        <p:nvPicPr>
          <p:cNvPr id="16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773" y="4105740"/>
            <a:ext cx="4589254" cy="2765393"/>
          </a:xfrm>
          <a:prstGeom prst="rect">
            <a:avLst/>
          </a:prstGeom>
        </p:spPr>
      </p:pic>
      <p:sp>
        <p:nvSpPr>
          <p:cNvPr id="17" name="object 6"/>
          <p:cNvSpPr txBox="1"/>
          <p:nvPr/>
        </p:nvSpPr>
        <p:spPr>
          <a:xfrm>
            <a:off x="4007189" y="4116782"/>
            <a:ext cx="596900" cy="413384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sz="1300" b="1" spc="-10" dirty="0">
                <a:solidFill>
                  <a:srgbClr val="515154"/>
                </a:solidFill>
                <a:latin typeface="맑은 고딕"/>
                <a:cs typeface="맑은 고딕"/>
              </a:rPr>
              <a:t>kitchen</a:t>
            </a:r>
            <a:endParaRPr sz="1300" dirty="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700" b="1" dirty="0">
                <a:solidFill>
                  <a:srgbClr val="515154"/>
                </a:solidFill>
                <a:latin typeface="맑은 고딕"/>
                <a:cs typeface="맑은 고딕"/>
              </a:rPr>
              <a:t>(팔메리)</a:t>
            </a:r>
            <a:endParaRPr sz="700" dirty="0">
              <a:latin typeface="맑은 고딕"/>
              <a:cs typeface="맑은 고딕"/>
            </a:endParaRPr>
          </a:p>
        </p:txBody>
      </p:sp>
      <p:pic>
        <p:nvPicPr>
          <p:cNvPr id="19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16017" y="4105740"/>
            <a:ext cx="4320479" cy="2832580"/>
          </a:xfrm>
          <a:prstGeom prst="rect">
            <a:avLst/>
          </a:prstGeom>
        </p:spPr>
      </p:pic>
      <p:sp>
        <p:nvSpPr>
          <p:cNvPr id="20" name="object 4"/>
          <p:cNvSpPr txBox="1"/>
          <p:nvPr/>
        </p:nvSpPr>
        <p:spPr>
          <a:xfrm>
            <a:off x="8068590" y="4110417"/>
            <a:ext cx="831850" cy="413384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sz="1300" b="1" spc="10" dirty="0">
                <a:solidFill>
                  <a:srgbClr val="515154"/>
                </a:solidFill>
                <a:latin typeface="맑은 고딕"/>
                <a:cs typeface="맑은 고딕"/>
              </a:rPr>
              <a:t>Art</a:t>
            </a:r>
            <a:r>
              <a:rPr sz="1300" b="1" spc="-55" dirty="0">
                <a:solidFill>
                  <a:srgbClr val="515154"/>
                </a:solidFill>
                <a:latin typeface="맑은 고딕"/>
                <a:cs typeface="맑은 고딕"/>
              </a:rPr>
              <a:t> </a:t>
            </a:r>
            <a:r>
              <a:rPr sz="1300" b="1" spc="-5" dirty="0">
                <a:solidFill>
                  <a:srgbClr val="515154"/>
                </a:solidFill>
                <a:latin typeface="맑은 고딕"/>
                <a:cs typeface="맑은 고딕"/>
              </a:rPr>
              <a:t>wall</a:t>
            </a:r>
            <a:endParaRPr sz="1300" dirty="0">
              <a:latin typeface="맑은 고딕"/>
              <a:cs typeface="맑은 고딕"/>
            </a:endParaRPr>
          </a:p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700" b="1" dirty="0">
                <a:solidFill>
                  <a:srgbClr val="515154"/>
                </a:solidFill>
                <a:latin typeface="맑은 고딕"/>
                <a:cs typeface="맑은 고딕"/>
              </a:rPr>
              <a:t>(</a:t>
            </a:r>
            <a:r>
              <a:rPr lang="ko-KR" altLang="en-US" sz="700" b="1" dirty="0">
                <a:solidFill>
                  <a:srgbClr val="515154"/>
                </a:solidFill>
                <a:latin typeface="맑은 고딕"/>
                <a:cs typeface="맑은 고딕"/>
              </a:rPr>
              <a:t>시</a:t>
            </a:r>
            <a:r>
              <a:rPr sz="700" b="1" dirty="0" err="1">
                <a:solidFill>
                  <a:srgbClr val="515154"/>
                </a:solidFill>
                <a:latin typeface="맑은 고딕"/>
                <a:cs typeface="맑은 고딕"/>
              </a:rPr>
              <a:t>그넷</a:t>
            </a:r>
            <a:r>
              <a:rPr sz="700" b="1" spc="-55" dirty="0">
                <a:solidFill>
                  <a:srgbClr val="515154"/>
                </a:solidFill>
                <a:latin typeface="맑은 고딕"/>
                <a:cs typeface="맑은 고딕"/>
              </a:rPr>
              <a:t> </a:t>
            </a:r>
            <a:r>
              <a:rPr sz="700" b="1" dirty="0">
                <a:solidFill>
                  <a:srgbClr val="515154"/>
                </a:solidFill>
                <a:latin typeface="맑은 고딕"/>
                <a:cs typeface="맑은 고딕"/>
              </a:rPr>
              <a:t>드리프트)</a:t>
            </a:r>
            <a:endParaRPr sz="700" dirty="0">
              <a:latin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321670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692" y="908719"/>
            <a:ext cx="4335362" cy="3456384"/>
          </a:xfrm>
          <a:prstGeom prst="rect">
            <a:avLst/>
          </a:prstGeom>
        </p:spPr>
      </p:pic>
      <p:cxnSp>
        <p:nvCxnSpPr>
          <p:cNvPr id="7" name="slide2_shape4"/>
          <p:cNvCxnSpPr/>
          <p:nvPr/>
        </p:nvCxnSpPr>
        <p:spPr>
          <a:xfrm>
            <a:off x="217460" y="836712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6_shape3"/>
          <p:cNvSpPr/>
          <p:nvPr/>
        </p:nvSpPr>
        <p:spPr>
          <a:xfrm>
            <a:off x="217460" y="496036"/>
            <a:ext cx="3839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en-US" sz="20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DISPLAY PHOTO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pic>
        <p:nvPicPr>
          <p:cNvPr id="19" name="object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133" y="4365103"/>
            <a:ext cx="4320479" cy="2514850"/>
          </a:xfrm>
          <a:prstGeom prst="rect">
            <a:avLst/>
          </a:prstGeom>
        </p:spPr>
      </p:pic>
      <p:sp>
        <p:nvSpPr>
          <p:cNvPr id="12" name="object 7"/>
          <p:cNvSpPr txBox="1"/>
          <p:nvPr/>
        </p:nvSpPr>
        <p:spPr>
          <a:xfrm>
            <a:off x="8226829" y="6381328"/>
            <a:ext cx="815901" cy="40011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300" b="1" spc="-10" dirty="0">
                <a:solidFill>
                  <a:srgbClr val="515154"/>
                </a:solidFill>
                <a:latin typeface="맑은 고딕"/>
                <a:cs typeface="맑은 고딕"/>
              </a:rPr>
              <a:t>kitchen</a:t>
            </a:r>
            <a:endParaRPr sz="1300" dirty="0">
              <a:latin typeface="맑은 고딕"/>
              <a:cs typeface="맑은 고딕"/>
            </a:endParaRPr>
          </a:p>
          <a:p>
            <a:pPr marL="28575">
              <a:lnSpc>
                <a:spcPct val="100000"/>
              </a:lnSpc>
              <a:spcBef>
                <a:spcPts val="229"/>
              </a:spcBef>
            </a:pPr>
            <a:r>
              <a:rPr sz="700" b="1" dirty="0">
                <a:solidFill>
                  <a:srgbClr val="515154"/>
                </a:solidFill>
                <a:latin typeface="맑은 고딕"/>
                <a:cs typeface="맑은 고딕"/>
              </a:rPr>
              <a:t>(</a:t>
            </a:r>
            <a:r>
              <a:rPr lang="ko-KR" altLang="en-US" sz="700" b="1" dirty="0" err="1">
                <a:solidFill>
                  <a:srgbClr val="515154"/>
                </a:solidFill>
                <a:latin typeface="맑은 고딕"/>
                <a:cs typeface="맑은 고딕"/>
              </a:rPr>
              <a:t>칼라카토</a:t>
            </a:r>
            <a:r>
              <a:rPr lang="ko-KR" altLang="en-US" sz="700" b="1" dirty="0">
                <a:solidFill>
                  <a:srgbClr val="515154"/>
                </a:solidFill>
                <a:latin typeface="맑은 고딕"/>
                <a:cs typeface="맑은 고딕"/>
              </a:rPr>
              <a:t> </a:t>
            </a:r>
            <a:r>
              <a:rPr lang="ko-KR" altLang="en-US" sz="700" b="1" dirty="0" err="1">
                <a:solidFill>
                  <a:srgbClr val="515154"/>
                </a:solidFill>
                <a:latin typeface="맑은 고딕"/>
                <a:cs typeface="맑은 고딕"/>
              </a:rPr>
              <a:t>벨레자</a:t>
            </a:r>
            <a:r>
              <a:rPr sz="700" b="1" dirty="0">
                <a:solidFill>
                  <a:srgbClr val="515154"/>
                </a:solidFill>
                <a:latin typeface="맑은 고딕"/>
                <a:cs typeface="맑은 고딕"/>
              </a:rPr>
              <a:t>)</a:t>
            </a:r>
            <a:endParaRPr sz="700" dirty="0">
              <a:latin typeface="맑은 고딕"/>
              <a:cs typeface="맑은 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5" y="908720"/>
            <a:ext cx="4616629" cy="5949280"/>
          </a:xfrm>
          <a:prstGeom prst="rect">
            <a:avLst/>
          </a:prstGeom>
        </p:spPr>
      </p:pic>
      <p:sp>
        <p:nvSpPr>
          <p:cNvPr id="13" name="object 7"/>
          <p:cNvSpPr txBox="1"/>
          <p:nvPr/>
        </p:nvSpPr>
        <p:spPr>
          <a:xfrm>
            <a:off x="4802733" y="884777"/>
            <a:ext cx="815901" cy="40011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300" b="1" spc="-10" dirty="0">
                <a:solidFill>
                  <a:srgbClr val="515154"/>
                </a:solidFill>
                <a:latin typeface="맑은 고딕"/>
                <a:cs typeface="맑은 고딕"/>
              </a:rPr>
              <a:t>kitchen</a:t>
            </a:r>
            <a:endParaRPr sz="1300" dirty="0">
              <a:latin typeface="맑은 고딕"/>
              <a:cs typeface="맑은 고딕"/>
            </a:endParaRPr>
          </a:p>
          <a:p>
            <a:pPr marL="28575">
              <a:lnSpc>
                <a:spcPct val="100000"/>
              </a:lnSpc>
              <a:spcBef>
                <a:spcPts val="229"/>
              </a:spcBef>
            </a:pPr>
            <a:r>
              <a:rPr sz="700" b="1" dirty="0">
                <a:solidFill>
                  <a:srgbClr val="515154"/>
                </a:solidFill>
                <a:latin typeface="맑은 고딕"/>
                <a:cs typeface="맑은 고딕"/>
              </a:rPr>
              <a:t>(</a:t>
            </a:r>
            <a:r>
              <a:rPr lang="ko-KR" altLang="en-US" sz="700" b="1" dirty="0" err="1">
                <a:solidFill>
                  <a:srgbClr val="515154"/>
                </a:solidFill>
                <a:latin typeface="맑은 고딕"/>
                <a:cs typeface="맑은 고딕"/>
              </a:rPr>
              <a:t>세레노</a:t>
            </a:r>
            <a:r>
              <a:rPr lang="ko-KR" altLang="en-US" sz="700" b="1" dirty="0">
                <a:solidFill>
                  <a:srgbClr val="515154"/>
                </a:solidFill>
                <a:latin typeface="맑은 고딕"/>
                <a:cs typeface="맑은 고딕"/>
              </a:rPr>
              <a:t> 골드</a:t>
            </a:r>
            <a:r>
              <a:rPr sz="700" b="1" dirty="0">
                <a:solidFill>
                  <a:srgbClr val="515154"/>
                </a:solidFill>
                <a:latin typeface="맑은 고딕"/>
                <a:cs typeface="맑은 고딕"/>
              </a:rPr>
              <a:t>)</a:t>
            </a:r>
            <a:endParaRPr sz="700" dirty="0">
              <a:latin typeface="맑은 고딕"/>
              <a:cs typeface="맑은 고딕"/>
            </a:endParaRPr>
          </a:p>
        </p:txBody>
      </p:sp>
      <p:sp>
        <p:nvSpPr>
          <p:cNvPr id="18" name="object 7"/>
          <p:cNvSpPr txBox="1"/>
          <p:nvPr/>
        </p:nvSpPr>
        <p:spPr>
          <a:xfrm>
            <a:off x="3779912" y="886272"/>
            <a:ext cx="815901" cy="40011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300" b="1" spc="-10" dirty="0">
                <a:solidFill>
                  <a:srgbClr val="515154"/>
                </a:solidFill>
                <a:latin typeface="맑은 고딕"/>
                <a:cs typeface="맑은 고딕"/>
              </a:rPr>
              <a:t>kitchen</a:t>
            </a:r>
            <a:endParaRPr sz="1300" dirty="0">
              <a:latin typeface="맑은 고딕"/>
              <a:cs typeface="맑은 고딕"/>
            </a:endParaRPr>
          </a:p>
          <a:p>
            <a:pPr marL="28575">
              <a:lnSpc>
                <a:spcPct val="100000"/>
              </a:lnSpc>
              <a:spcBef>
                <a:spcPts val="229"/>
              </a:spcBef>
            </a:pPr>
            <a:r>
              <a:rPr sz="700" b="1" dirty="0">
                <a:solidFill>
                  <a:srgbClr val="515154"/>
                </a:solidFill>
                <a:latin typeface="맑은 고딕"/>
                <a:cs typeface="맑은 고딕"/>
              </a:rPr>
              <a:t>(</a:t>
            </a:r>
            <a:r>
              <a:rPr lang="ko-KR" altLang="en-US" sz="700" b="1" dirty="0">
                <a:solidFill>
                  <a:srgbClr val="515154"/>
                </a:solidFill>
                <a:latin typeface="맑은 고딕"/>
                <a:cs typeface="맑은 고딕"/>
              </a:rPr>
              <a:t>화이트 오로라</a:t>
            </a:r>
            <a:r>
              <a:rPr sz="700" b="1" dirty="0">
                <a:solidFill>
                  <a:srgbClr val="515154"/>
                </a:solidFill>
                <a:latin typeface="맑은 고딕"/>
                <a:cs typeface="맑은 고딕"/>
              </a:rPr>
              <a:t>)</a:t>
            </a:r>
            <a:endParaRPr sz="700" dirty="0">
              <a:latin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614530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ject 4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437" y="5027049"/>
            <a:ext cx="3953915" cy="1830951"/>
          </a:xfrm>
          <a:prstGeom prst="rect">
            <a:avLst/>
          </a:prstGeom>
        </p:spPr>
      </p:pic>
      <p:pic>
        <p:nvPicPr>
          <p:cNvPr id="3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6772" y="3069612"/>
            <a:ext cx="4013362" cy="1860580"/>
          </a:xfrm>
          <a:prstGeom prst="rect">
            <a:avLst/>
          </a:prstGeom>
        </p:spPr>
      </p:pic>
      <p:grpSp>
        <p:nvGrpSpPr>
          <p:cNvPr id="27" name="object 40"/>
          <p:cNvGrpSpPr/>
          <p:nvPr/>
        </p:nvGrpSpPr>
        <p:grpSpPr>
          <a:xfrm>
            <a:off x="356427" y="3079331"/>
            <a:ext cx="3974434" cy="1855008"/>
            <a:chOff x="3803510" y="985469"/>
            <a:chExt cx="1536700" cy="943610"/>
          </a:xfrm>
        </p:grpSpPr>
        <p:pic>
          <p:nvPicPr>
            <p:cNvPr id="28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04348" y="987387"/>
              <a:ext cx="1532458" cy="939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object 42"/>
            <p:cNvSpPr/>
            <p:nvPr/>
          </p:nvSpPr>
          <p:spPr>
            <a:xfrm>
              <a:off x="3805415" y="987374"/>
              <a:ext cx="1532890" cy="939800"/>
            </a:xfrm>
            <a:custGeom>
              <a:avLst/>
              <a:gdLst/>
              <a:ahLst/>
              <a:cxnLst/>
              <a:rect l="l" t="t" r="r" b="b"/>
              <a:pathLst>
                <a:path w="1532889" h="939800">
                  <a:moveTo>
                    <a:pt x="1532458" y="939800"/>
                  </a:moveTo>
                  <a:lnTo>
                    <a:pt x="0" y="939800"/>
                  </a:lnTo>
                  <a:lnTo>
                    <a:pt x="0" y="0"/>
                  </a:lnTo>
                  <a:lnTo>
                    <a:pt x="1532458" y="0"/>
                  </a:lnTo>
                  <a:lnTo>
                    <a:pt x="1532458" y="939800"/>
                  </a:lnTo>
                  <a:close/>
                </a:path>
              </a:pathLst>
            </a:custGeom>
            <a:ln w="3810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96529" y="1220217"/>
            <a:ext cx="4018670" cy="1757031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427" y="1221981"/>
            <a:ext cx="3960440" cy="1757031"/>
          </a:xfrm>
          <a:prstGeom prst="rect">
            <a:avLst/>
          </a:prstGeom>
        </p:spPr>
      </p:pic>
      <p:cxnSp>
        <p:nvCxnSpPr>
          <p:cNvPr id="20" name="slide6_shape1"/>
          <p:cNvCxnSpPr/>
          <p:nvPr/>
        </p:nvCxnSpPr>
        <p:spPr>
          <a:xfrm>
            <a:off x="217383" y="899483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6_shape3"/>
          <p:cNvSpPr/>
          <p:nvPr/>
        </p:nvSpPr>
        <p:spPr>
          <a:xfrm>
            <a:off x="217383" y="541620"/>
            <a:ext cx="3839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en-US" sz="20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DESIGN COLLECTION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sp>
        <p:nvSpPr>
          <p:cNvPr id="36" name="slide6_shape16"/>
          <p:cNvSpPr/>
          <p:nvPr/>
        </p:nvSpPr>
        <p:spPr>
          <a:xfrm>
            <a:off x="7461714" y="4930192"/>
            <a:ext cx="1502774" cy="210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프로젝트</a:t>
            </a:r>
            <a:r>
              <a:rPr lang="en-US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 </a:t>
            </a:r>
            <a:r>
              <a:rPr lang="ko-KR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명</a:t>
            </a:r>
            <a:endParaRPr sz="700" b="1" kern="1200">
              <a:solidFill>
                <a:schemeClr val="bg1"/>
              </a:solidFill>
              <a:latin typeface="나눔고딕"/>
              <a:ea typeface="나눔고딕"/>
              <a:cs typeface="+mn-cs"/>
            </a:endParaRPr>
          </a:p>
        </p:txBody>
      </p:sp>
      <p:sp>
        <p:nvSpPr>
          <p:cNvPr id="40" name="slide6_shape20"/>
          <p:cNvSpPr/>
          <p:nvPr/>
        </p:nvSpPr>
        <p:spPr>
          <a:xfrm>
            <a:off x="4572000" y="6400800"/>
            <a:ext cx="1502774" cy="210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프로젝트</a:t>
            </a:r>
            <a:r>
              <a:rPr lang="en-US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 </a:t>
            </a:r>
            <a:r>
              <a:rPr lang="ko-KR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명</a:t>
            </a:r>
            <a:endParaRPr sz="700" b="1" kern="1200">
              <a:solidFill>
                <a:schemeClr val="bg1"/>
              </a:solidFill>
              <a:latin typeface="나눔고딕"/>
              <a:ea typeface="나눔고딕"/>
              <a:cs typeface="+mn-cs"/>
            </a:endParaRPr>
          </a:p>
        </p:txBody>
      </p:sp>
      <p:sp>
        <p:nvSpPr>
          <p:cNvPr id="41" name="slide6_shape21"/>
          <p:cNvSpPr/>
          <p:nvPr/>
        </p:nvSpPr>
        <p:spPr>
          <a:xfrm>
            <a:off x="6006924" y="6400800"/>
            <a:ext cx="1400572" cy="210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프로젝트</a:t>
            </a:r>
            <a:r>
              <a:rPr lang="en-US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 </a:t>
            </a:r>
            <a:r>
              <a:rPr lang="ko-KR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명</a:t>
            </a:r>
            <a:endParaRPr sz="700" b="1" kern="1200">
              <a:solidFill>
                <a:schemeClr val="bg1"/>
              </a:solidFill>
              <a:latin typeface="나눔고딕"/>
              <a:ea typeface="나눔고딕"/>
              <a:cs typeface="+mn-cs"/>
            </a:endParaRPr>
          </a:p>
        </p:txBody>
      </p:sp>
      <p:sp>
        <p:nvSpPr>
          <p:cNvPr id="42" name="slide6_shape22"/>
          <p:cNvSpPr/>
          <p:nvPr/>
        </p:nvSpPr>
        <p:spPr>
          <a:xfrm>
            <a:off x="5854477" y="6440815"/>
            <a:ext cx="1502774" cy="210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프로젝트</a:t>
            </a:r>
            <a:r>
              <a:rPr lang="en-US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 </a:t>
            </a:r>
            <a:r>
              <a:rPr lang="ko-KR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명</a:t>
            </a:r>
            <a:endParaRPr sz="700" b="1" kern="1200">
              <a:solidFill>
                <a:schemeClr val="bg1"/>
              </a:solidFill>
              <a:latin typeface="나눔고딕"/>
              <a:ea typeface="나눔고딕"/>
              <a:cs typeface="+mn-cs"/>
            </a:endParaRPr>
          </a:p>
        </p:txBody>
      </p:sp>
      <p:sp>
        <p:nvSpPr>
          <p:cNvPr id="51" name="slide6_shape5"/>
          <p:cNvSpPr/>
          <p:nvPr/>
        </p:nvSpPr>
        <p:spPr>
          <a:xfrm>
            <a:off x="7819933" y="2529788"/>
            <a:ext cx="1080120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>
                <a:latin typeface="나눔고딕"/>
                <a:ea typeface="나눔고딕"/>
              </a:rPr>
              <a:t>아마라 </a:t>
            </a:r>
            <a:endParaRPr lang="en-US" altLang="ko-KR" sz="800" b="1" dirty="0">
              <a:latin typeface="나눔고딕"/>
              <a:ea typeface="나눔고딕"/>
            </a:endParaRP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/>
              <a:t>LE-9803K</a:t>
            </a:r>
          </a:p>
        </p:txBody>
      </p:sp>
      <p:sp>
        <p:nvSpPr>
          <p:cNvPr id="56" name="slide6_shape5"/>
          <p:cNvSpPr/>
          <p:nvPr/>
        </p:nvSpPr>
        <p:spPr>
          <a:xfrm>
            <a:off x="7808813" y="4485891"/>
            <a:ext cx="1080120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 err="1">
                <a:latin typeface="나눔고딕"/>
                <a:ea typeface="나눔고딕"/>
              </a:rPr>
              <a:t>빅토리아노</a:t>
            </a:r>
            <a:endParaRPr lang="en-US" altLang="ko-KR" sz="800" b="1" dirty="0">
              <a:latin typeface="나눔고딕"/>
              <a:ea typeface="나눔고딕"/>
            </a:endParaRP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/>
              <a:t>LE-9688K</a:t>
            </a:r>
          </a:p>
        </p:txBody>
      </p:sp>
      <p:sp>
        <p:nvSpPr>
          <p:cNvPr id="58" name="slide6_shape5"/>
          <p:cNvSpPr/>
          <p:nvPr/>
        </p:nvSpPr>
        <p:spPr>
          <a:xfrm>
            <a:off x="3484588" y="2543736"/>
            <a:ext cx="1080120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 err="1">
                <a:latin typeface="나눔고딕"/>
                <a:ea typeface="나눔고딕"/>
              </a:rPr>
              <a:t>나우렐</a:t>
            </a:r>
            <a:r>
              <a:rPr lang="ko-KR" altLang="en-US" sz="800" b="1" dirty="0">
                <a:latin typeface="나눔고딕"/>
                <a:ea typeface="나눔고딕"/>
              </a:rPr>
              <a:t> </a:t>
            </a:r>
            <a:r>
              <a:rPr lang="ko-KR" altLang="en-US" sz="800" b="1" dirty="0" err="1">
                <a:latin typeface="나눔고딕"/>
                <a:ea typeface="나눔고딕"/>
              </a:rPr>
              <a:t>그레이</a:t>
            </a:r>
            <a:endParaRPr lang="en-US" altLang="ko-KR" sz="800" b="1" dirty="0">
              <a:latin typeface="나눔고딕"/>
              <a:ea typeface="나눔고딕"/>
            </a:endParaRPr>
          </a:p>
          <a:p>
            <a:pPr>
              <a:lnSpc>
                <a:spcPct val="120000"/>
              </a:lnSpc>
            </a:pPr>
            <a:r>
              <a:rPr lang="en-US" altLang="ko-KR" sz="900" b="1" dirty="0"/>
              <a:t>LE-9814K</a:t>
            </a:r>
          </a:p>
        </p:txBody>
      </p:sp>
      <p:sp>
        <p:nvSpPr>
          <p:cNvPr id="59" name="slide6_shape5"/>
          <p:cNvSpPr/>
          <p:nvPr/>
        </p:nvSpPr>
        <p:spPr>
          <a:xfrm>
            <a:off x="3499174" y="6408494"/>
            <a:ext cx="1080120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>
                <a:latin typeface="나눔고딕"/>
                <a:ea typeface="나눔고딕"/>
              </a:rPr>
              <a:t>화이트 </a:t>
            </a:r>
            <a:r>
              <a:rPr lang="ko-KR" altLang="en-US" sz="800" b="1" dirty="0" err="1">
                <a:latin typeface="나눔고딕"/>
                <a:ea typeface="나눔고딕"/>
              </a:rPr>
              <a:t>캐슬</a:t>
            </a:r>
            <a:endParaRPr lang="en-US" altLang="ko-KR" sz="800" b="1" dirty="0">
              <a:latin typeface="나눔고딕"/>
              <a:ea typeface="나눔고딕"/>
            </a:endParaRP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/>
              <a:t>LE-9629K</a:t>
            </a:r>
          </a:p>
        </p:txBody>
      </p:sp>
      <p:sp>
        <p:nvSpPr>
          <p:cNvPr id="26" name="object 15"/>
          <p:cNvSpPr txBox="1"/>
          <p:nvPr/>
        </p:nvSpPr>
        <p:spPr>
          <a:xfrm>
            <a:off x="356427" y="916366"/>
            <a:ext cx="1342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맑은 고딕"/>
                <a:cs typeface="맑은 고딕"/>
              </a:rPr>
              <a:t>PremiumⅠ</a:t>
            </a:r>
            <a:endParaRPr sz="1400" dirty="0">
              <a:latin typeface="맑은 고딕"/>
              <a:cs typeface="맑은 고딕"/>
            </a:endParaRPr>
          </a:p>
        </p:txBody>
      </p:sp>
      <p:sp>
        <p:nvSpPr>
          <p:cNvPr id="31" name="slide6_shape5"/>
          <p:cNvSpPr/>
          <p:nvPr/>
        </p:nvSpPr>
        <p:spPr>
          <a:xfrm>
            <a:off x="3516409" y="4485891"/>
            <a:ext cx="1080120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 err="1">
                <a:latin typeface="나눔고딕"/>
                <a:ea typeface="나눔고딕"/>
              </a:rPr>
              <a:t>카라라</a:t>
            </a:r>
            <a:endParaRPr lang="en-US" altLang="ko-KR" sz="800" b="1" dirty="0">
              <a:latin typeface="나눔고딕"/>
              <a:ea typeface="나눔고딕"/>
            </a:endParaRP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/>
              <a:t>LE-9215K</a:t>
            </a:r>
          </a:p>
        </p:txBody>
      </p:sp>
      <p:pic>
        <p:nvPicPr>
          <p:cNvPr id="34" name="object 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04118" y="5022556"/>
            <a:ext cx="4011081" cy="1835444"/>
          </a:xfrm>
          <a:prstGeom prst="rect">
            <a:avLst/>
          </a:prstGeom>
        </p:spPr>
      </p:pic>
      <p:sp>
        <p:nvSpPr>
          <p:cNvPr id="35" name="slide6_shape5"/>
          <p:cNvSpPr/>
          <p:nvPr/>
        </p:nvSpPr>
        <p:spPr>
          <a:xfrm>
            <a:off x="7841550" y="6384507"/>
            <a:ext cx="1080120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>
                <a:solidFill>
                  <a:schemeClr val="bg1"/>
                </a:solidFill>
                <a:latin typeface="나눔고딕"/>
                <a:ea typeface="나눔고딕"/>
              </a:rPr>
              <a:t>블랙 </a:t>
            </a:r>
            <a:r>
              <a:rPr lang="ko-KR" altLang="en-US" sz="800" b="1" dirty="0" err="1">
                <a:solidFill>
                  <a:schemeClr val="bg1"/>
                </a:solidFill>
                <a:latin typeface="나눔고딕"/>
                <a:ea typeface="나눔고딕"/>
              </a:rPr>
              <a:t>쉐도우</a:t>
            </a:r>
            <a:endParaRPr lang="en-US" altLang="ko-KR" sz="800" b="1" dirty="0">
              <a:solidFill>
                <a:schemeClr val="bg1"/>
              </a:solidFill>
              <a:latin typeface="나눔고딕"/>
              <a:ea typeface="나눔고딕"/>
            </a:endParaRP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>
                <a:solidFill>
                  <a:schemeClr val="bg1"/>
                </a:solidFill>
              </a:rPr>
              <a:t>LE-9157K</a:t>
            </a:r>
          </a:p>
        </p:txBody>
      </p:sp>
    </p:spTree>
    <p:extLst>
      <p:ext uri="{BB962C8B-B14F-4D97-AF65-F5344CB8AC3E}">
        <p14:creationId xmlns:p14="http://schemas.microsoft.com/office/powerpoint/2010/main" val="1404193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ject 6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973" y="3097984"/>
            <a:ext cx="3969989" cy="1831470"/>
          </a:xfrm>
          <a:prstGeom prst="rect">
            <a:avLst/>
          </a:prstGeom>
        </p:spPr>
      </p:pic>
      <p:pic>
        <p:nvPicPr>
          <p:cNvPr id="47" name="object 6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8477" y="1214788"/>
            <a:ext cx="3976307" cy="1757031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477" y="3097984"/>
            <a:ext cx="3993556" cy="1835936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5" y="5053615"/>
            <a:ext cx="3969989" cy="1816010"/>
          </a:xfrm>
          <a:prstGeom prst="rect">
            <a:avLst/>
          </a:prstGeom>
        </p:spPr>
      </p:pic>
      <p:pic>
        <p:nvPicPr>
          <p:cNvPr id="24" name="object 5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2509" y="1216792"/>
            <a:ext cx="3953915" cy="1757031"/>
          </a:xfrm>
          <a:prstGeom prst="rect">
            <a:avLst/>
          </a:prstGeom>
        </p:spPr>
      </p:pic>
      <p:cxnSp>
        <p:nvCxnSpPr>
          <p:cNvPr id="20" name="slide6_shape1"/>
          <p:cNvCxnSpPr/>
          <p:nvPr/>
        </p:nvCxnSpPr>
        <p:spPr>
          <a:xfrm>
            <a:off x="240441" y="903254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6_shape3"/>
          <p:cNvSpPr/>
          <p:nvPr/>
        </p:nvSpPr>
        <p:spPr>
          <a:xfrm>
            <a:off x="240441" y="533567"/>
            <a:ext cx="3839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en-US" sz="20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DESIGN COLLECTION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sp>
        <p:nvSpPr>
          <p:cNvPr id="36" name="slide6_shape16"/>
          <p:cNvSpPr/>
          <p:nvPr/>
        </p:nvSpPr>
        <p:spPr>
          <a:xfrm>
            <a:off x="7461714" y="4930192"/>
            <a:ext cx="1502774" cy="210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프로젝트</a:t>
            </a:r>
            <a:r>
              <a:rPr lang="en-US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 </a:t>
            </a:r>
            <a:r>
              <a:rPr lang="ko-KR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명</a:t>
            </a:r>
            <a:endParaRPr sz="700" b="1" kern="1200">
              <a:solidFill>
                <a:schemeClr val="bg1"/>
              </a:solidFill>
              <a:latin typeface="나눔고딕"/>
              <a:ea typeface="나눔고딕"/>
              <a:cs typeface="+mn-cs"/>
            </a:endParaRPr>
          </a:p>
        </p:txBody>
      </p:sp>
      <p:sp>
        <p:nvSpPr>
          <p:cNvPr id="40" name="slide6_shape20"/>
          <p:cNvSpPr/>
          <p:nvPr/>
        </p:nvSpPr>
        <p:spPr>
          <a:xfrm>
            <a:off x="4572000" y="6400800"/>
            <a:ext cx="1502774" cy="210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프로젝트</a:t>
            </a:r>
            <a:r>
              <a:rPr lang="en-US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 </a:t>
            </a:r>
            <a:r>
              <a:rPr lang="ko-KR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명</a:t>
            </a:r>
            <a:endParaRPr sz="700" b="1" kern="1200">
              <a:solidFill>
                <a:schemeClr val="bg1"/>
              </a:solidFill>
              <a:latin typeface="나눔고딕"/>
              <a:ea typeface="나눔고딕"/>
              <a:cs typeface="+mn-cs"/>
            </a:endParaRPr>
          </a:p>
        </p:txBody>
      </p:sp>
      <p:sp>
        <p:nvSpPr>
          <p:cNvPr id="41" name="slide6_shape21"/>
          <p:cNvSpPr/>
          <p:nvPr/>
        </p:nvSpPr>
        <p:spPr>
          <a:xfrm>
            <a:off x="6006924" y="6400800"/>
            <a:ext cx="1400572" cy="210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프로젝트</a:t>
            </a:r>
            <a:r>
              <a:rPr lang="en-US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 </a:t>
            </a:r>
            <a:r>
              <a:rPr lang="ko-KR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명</a:t>
            </a:r>
            <a:endParaRPr sz="700" b="1" kern="1200">
              <a:solidFill>
                <a:schemeClr val="bg1"/>
              </a:solidFill>
              <a:latin typeface="나눔고딕"/>
              <a:ea typeface="나눔고딕"/>
              <a:cs typeface="+mn-cs"/>
            </a:endParaRPr>
          </a:p>
        </p:txBody>
      </p:sp>
      <p:sp>
        <p:nvSpPr>
          <p:cNvPr id="42" name="slide6_shape22"/>
          <p:cNvSpPr/>
          <p:nvPr/>
        </p:nvSpPr>
        <p:spPr>
          <a:xfrm>
            <a:off x="5854477" y="6440815"/>
            <a:ext cx="1502774" cy="210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프로젝트</a:t>
            </a:r>
            <a:r>
              <a:rPr lang="en-US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 </a:t>
            </a:r>
            <a:r>
              <a:rPr lang="ko-KR" altLang="en-US" sz="700" b="1" kern="1200">
                <a:solidFill>
                  <a:schemeClr val="bg1"/>
                </a:solidFill>
                <a:latin typeface="나눔고딕"/>
                <a:ea typeface="나눔고딕"/>
                <a:cs typeface="+mn-cs"/>
              </a:rPr>
              <a:t>명</a:t>
            </a:r>
            <a:endParaRPr sz="700" b="1" kern="1200">
              <a:solidFill>
                <a:schemeClr val="bg1"/>
              </a:solidFill>
              <a:latin typeface="나눔고딕"/>
              <a:ea typeface="나눔고딕"/>
              <a:cs typeface="+mn-cs"/>
            </a:endParaRPr>
          </a:p>
        </p:txBody>
      </p:sp>
      <p:sp>
        <p:nvSpPr>
          <p:cNvPr id="51" name="slide6_shape5"/>
          <p:cNvSpPr/>
          <p:nvPr/>
        </p:nvSpPr>
        <p:spPr>
          <a:xfrm>
            <a:off x="7462711" y="2522179"/>
            <a:ext cx="1133026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 err="1">
                <a:latin typeface="나눔고딕"/>
                <a:ea typeface="나눔고딕"/>
              </a:rPr>
              <a:t>에비뉴</a:t>
            </a:r>
            <a:r>
              <a:rPr lang="ko-KR" altLang="en-US" sz="800" b="1" dirty="0">
                <a:latin typeface="나눔고딕"/>
                <a:ea typeface="나눔고딕"/>
              </a:rPr>
              <a:t> 화이트 </a:t>
            </a:r>
            <a:r>
              <a:rPr lang="en-US" altLang="ko-KR" sz="800" b="1" dirty="0">
                <a:latin typeface="나눔고딕"/>
                <a:ea typeface="나눔고딕"/>
              </a:rPr>
              <a:t>(</a:t>
            </a:r>
            <a:r>
              <a:rPr lang="ko-KR" altLang="en-US" sz="800" b="1" dirty="0">
                <a:latin typeface="나눔고딕"/>
                <a:ea typeface="나눔고딕"/>
              </a:rPr>
              <a:t>유광</a:t>
            </a:r>
            <a:r>
              <a:rPr lang="en-US" altLang="ko-KR" sz="800" b="1" dirty="0">
                <a:latin typeface="나눔고딕"/>
                <a:ea typeface="나눔고딕"/>
              </a:rPr>
              <a:t>)</a:t>
            </a: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/>
              <a:t>LE-9742K</a:t>
            </a:r>
          </a:p>
        </p:txBody>
      </p:sp>
      <p:sp>
        <p:nvSpPr>
          <p:cNvPr id="58" name="slide6_shape5"/>
          <p:cNvSpPr/>
          <p:nvPr/>
        </p:nvSpPr>
        <p:spPr>
          <a:xfrm>
            <a:off x="3491880" y="2489530"/>
            <a:ext cx="1080120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>
                <a:latin typeface="나눔고딕"/>
                <a:ea typeface="나눔고딕"/>
              </a:rPr>
              <a:t>아마라 블랙</a:t>
            </a:r>
            <a:endParaRPr lang="en-US" altLang="ko-KR" sz="800" b="1" dirty="0">
              <a:latin typeface="나눔고딕"/>
              <a:ea typeface="나눔고딕"/>
            </a:endParaRP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/>
              <a:t>LE-9857K</a:t>
            </a:r>
          </a:p>
        </p:txBody>
      </p:sp>
      <p:sp>
        <p:nvSpPr>
          <p:cNvPr id="26" name="object 15"/>
          <p:cNvSpPr txBox="1"/>
          <p:nvPr/>
        </p:nvSpPr>
        <p:spPr>
          <a:xfrm>
            <a:off x="356435" y="939461"/>
            <a:ext cx="13424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맑은 고딕"/>
                <a:cs typeface="맑은 고딕"/>
              </a:rPr>
              <a:t>Premium</a:t>
            </a:r>
            <a:r>
              <a:rPr lang="en-US" sz="1400" b="1" spc="-5" dirty="0">
                <a:solidFill>
                  <a:srgbClr val="231F20"/>
                </a:solidFill>
                <a:latin typeface="맑은 고딕"/>
                <a:cs typeface="맑은 고딕"/>
              </a:rPr>
              <a:t> </a:t>
            </a:r>
            <a:r>
              <a:rPr lang="en-US" altLang="ko-KR" sz="1400" b="1" dirty="0">
                <a:solidFill>
                  <a:srgbClr val="231F20"/>
                </a:solidFill>
                <a:latin typeface="맑은 고딕"/>
                <a:cs typeface="맑은 고딕"/>
              </a:rPr>
              <a:t>Ⅱ</a:t>
            </a:r>
            <a:endParaRPr lang="ko-KR" altLang="en-US" sz="1400" dirty="0">
              <a:latin typeface="맑은 고딕"/>
              <a:cs typeface="맑은 고딕"/>
            </a:endParaRPr>
          </a:p>
        </p:txBody>
      </p:sp>
      <p:sp>
        <p:nvSpPr>
          <p:cNvPr id="31" name="slide6_shape5"/>
          <p:cNvSpPr/>
          <p:nvPr/>
        </p:nvSpPr>
        <p:spPr>
          <a:xfrm>
            <a:off x="3469749" y="4469790"/>
            <a:ext cx="1080120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 err="1">
                <a:latin typeface="나눔고딕"/>
                <a:ea typeface="나눔고딕"/>
              </a:rPr>
              <a:t>프라도</a:t>
            </a:r>
            <a:endParaRPr lang="en-US" altLang="ko-KR" sz="800" b="1" dirty="0">
              <a:latin typeface="나눔고딕"/>
              <a:ea typeface="나눔고딕"/>
            </a:endParaRP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/>
              <a:t>LE-9753K</a:t>
            </a: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9413" y="5041990"/>
            <a:ext cx="3974434" cy="1816010"/>
          </a:xfrm>
          <a:prstGeom prst="rect">
            <a:avLst/>
          </a:prstGeom>
        </p:spPr>
      </p:pic>
      <p:sp>
        <p:nvSpPr>
          <p:cNvPr id="37" name="slide6_shape5"/>
          <p:cNvSpPr/>
          <p:nvPr/>
        </p:nvSpPr>
        <p:spPr>
          <a:xfrm>
            <a:off x="7801281" y="6400800"/>
            <a:ext cx="1080120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 err="1">
                <a:latin typeface="나눔고딕"/>
                <a:ea typeface="나눔고딕"/>
              </a:rPr>
              <a:t>세레노</a:t>
            </a:r>
            <a:r>
              <a:rPr lang="ko-KR" altLang="en-US" sz="800" b="1" dirty="0">
                <a:latin typeface="나눔고딕"/>
                <a:ea typeface="나눔고딕"/>
              </a:rPr>
              <a:t> 골드</a:t>
            </a:r>
            <a:endParaRPr lang="en-US" altLang="ko-KR" sz="800" b="1" dirty="0">
              <a:latin typeface="나눔고딕"/>
              <a:ea typeface="나눔고딕"/>
            </a:endParaRP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/>
              <a:t>V722</a:t>
            </a:r>
          </a:p>
        </p:txBody>
      </p:sp>
      <p:sp>
        <p:nvSpPr>
          <p:cNvPr id="39" name="slide6_shape5"/>
          <p:cNvSpPr/>
          <p:nvPr/>
        </p:nvSpPr>
        <p:spPr>
          <a:xfrm>
            <a:off x="3337243" y="6423946"/>
            <a:ext cx="1080120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 err="1">
                <a:latin typeface="나눔고딕"/>
                <a:ea typeface="나눔고딕"/>
              </a:rPr>
              <a:t>칼라카타</a:t>
            </a:r>
            <a:r>
              <a:rPr lang="ko-KR" altLang="en-US" sz="800" b="1" dirty="0">
                <a:latin typeface="나눔고딕"/>
                <a:ea typeface="나눔고딕"/>
              </a:rPr>
              <a:t> </a:t>
            </a:r>
            <a:r>
              <a:rPr lang="ko-KR" altLang="en-US" sz="800" b="1" dirty="0" err="1">
                <a:latin typeface="나눔고딕"/>
                <a:ea typeface="나눔고딕"/>
              </a:rPr>
              <a:t>벨레자</a:t>
            </a:r>
            <a:endParaRPr lang="en-US" altLang="ko-KR" sz="800" b="1" dirty="0">
              <a:latin typeface="나눔고딕"/>
              <a:ea typeface="나눔고딕"/>
            </a:endParaRP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/>
              <a:t>V728</a:t>
            </a:r>
          </a:p>
        </p:txBody>
      </p:sp>
      <p:sp>
        <p:nvSpPr>
          <p:cNvPr id="46" name="slide6_shape5"/>
          <p:cNvSpPr/>
          <p:nvPr/>
        </p:nvSpPr>
        <p:spPr>
          <a:xfrm>
            <a:off x="7801281" y="4493531"/>
            <a:ext cx="1080120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>
                <a:latin typeface="나눔고딕"/>
                <a:ea typeface="나눔고딕"/>
              </a:rPr>
              <a:t>비구름</a:t>
            </a:r>
            <a:endParaRPr lang="en-US" altLang="ko-KR" sz="800" b="1" dirty="0">
              <a:latin typeface="나눔고딕"/>
              <a:ea typeface="나눔고딕"/>
            </a:endParaRP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/>
              <a:t>V742</a:t>
            </a:r>
          </a:p>
        </p:txBody>
      </p:sp>
    </p:spTree>
    <p:extLst>
      <p:ext uri="{BB962C8B-B14F-4D97-AF65-F5344CB8AC3E}">
        <p14:creationId xmlns:p14="http://schemas.microsoft.com/office/powerpoint/2010/main" val="4205658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object 7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9039" y="5034353"/>
            <a:ext cx="4011647" cy="1816010"/>
          </a:xfrm>
          <a:prstGeom prst="rect">
            <a:avLst/>
          </a:prstGeom>
          <a:ln>
            <a:noFill/>
          </a:ln>
        </p:spPr>
      </p:pic>
      <p:pic>
        <p:nvPicPr>
          <p:cNvPr id="35" name="object 7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69" y="5041990"/>
            <a:ext cx="3977453" cy="1816010"/>
          </a:xfrm>
          <a:prstGeom prst="rect">
            <a:avLst/>
          </a:prstGeom>
        </p:spPr>
      </p:pic>
      <p:pic>
        <p:nvPicPr>
          <p:cNvPr id="34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9178" y="3075734"/>
            <a:ext cx="3996668" cy="1831219"/>
          </a:xfrm>
          <a:prstGeom prst="rect">
            <a:avLst/>
          </a:prstGeom>
          <a:ln>
            <a:noFill/>
          </a:ln>
        </p:spPr>
      </p:pic>
      <p:sp>
        <p:nvSpPr>
          <p:cNvPr id="33" name="object 39"/>
          <p:cNvSpPr/>
          <p:nvPr/>
        </p:nvSpPr>
        <p:spPr>
          <a:xfrm>
            <a:off x="356436" y="3075477"/>
            <a:ext cx="3969986" cy="1831476"/>
          </a:xfrm>
          <a:custGeom>
            <a:avLst/>
            <a:gdLst/>
            <a:ahLst/>
            <a:cxnLst/>
            <a:rect l="l" t="t" r="r" b="b"/>
            <a:pathLst>
              <a:path w="1532889" h="939800">
                <a:moveTo>
                  <a:pt x="1532458" y="939800"/>
                </a:moveTo>
                <a:lnTo>
                  <a:pt x="0" y="939800"/>
                </a:lnTo>
                <a:lnTo>
                  <a:pt x="0" y="0"/>
                </a:lnTo>
                <a:lnTo>
                  <a:pt x="1532458" y="0"/>
                </a:lnTo>
                <a:lnTo>
                  <a:pt x="1532458" y="9398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52"/>
          <p:cNvGrpSpPr/>
          <p:nvPr/>
        </p:nvGrpSpPr>
        <p:grpSpPr>
          <a:xfrm>
            <a:off x="4580167" y="1161206"/>
            <a:ext cx="4002725" cy="1763512"/>
            <a:chOff x="2071408" y="7002424"/>
            <a:chExt cx="1536700" cy="943610"/>
          </a:xfrm>
        </p:grpSpPr>
        <p:pic>
          <p:nvPicPr>
            <p:cNvPr id="29" name="object 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3313" y="7004329"/>
              <a:ext cx="1532470" cy="939800"/>
            </a:xfrm>
            <a:prstGeom prst="rect">
              <a:avLst/>
            </a:prstGeom>
          </p:spPr>
        </p:pic>
        <p:sp>
          <p:nvSpPr>
            <p:cNvPr id="32" name="object 54"/>
            <p:cNvSpPr/>
            <p:nvPr/>
          </p:nvSpPr>
          <p:spPr>
            <a:xfrm>
              <a:off x="2073313" y="7004329"/>
              <a:ext cx="1532890" cy="939800"/>
            </a:xfrm>
            <a:custGeom>
              <a:avLst/>
              <a:gdLst/>
              <a:ahLst/>
              <a:cxnLst/>
              <a:rect l="l" t="t" r="r" b="b"/>
              <a:pathLst>
                <a:path w="1532889" h="939800">
                  <a:moveTo>
                    <a:pt x="1532458" y="939799"/>
                  </a:moveTo>
                  <a:lnTo>
                    <a:pt x="0" y="939799"/>
                  </a:lnTo>
                  <a:lnTo>
                    <a:pt x="0" y="0"/>
                  </a:lnTo>
                  <a:lnTo>
                    <a:pt x="1532458" y="0"/>
                  </a:lnTo>
                  <a:lnTo>
                    <a:pt x="1532458" y="939799"/>
                  </a:lnTo>
                  <a:close/>
                </a:path>
              </a:pathLst>
            </a:custGeom>
            <a:ln w="3810">
              <a:solidFill>
                <a:srgbClr val="80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9137" y="1183409"/>
            <a:ext cx="3967285" cy="1757031"/>
          </a:xfrm>
          <a:prstGeom prst="rect">
            <a:avLst/>
          </a:prstGeom>
        </p:spPr>
      </p:pic>
      <p:cxnSp>
        <p:nvCxnSpPr>
          <p:cNvPr id="20" name="slide6_shape1"/>
          <p:cNvCxnSpPr/>
          <p:nvPr/>
        </p:nvCxnSpPr>
        <p:spPr>
          <a:xfrm>
            <a:off x="268559" y="883963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6_shape3"/>
          <p:cNvSpPr/>
          <p:nvPr/>
        </p:nvSpPr>
        <p:spPr>
          <a:xfrm>
            <a:off x="217383" y="540448"/>
            <a:ext cx="3839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en-US" sz="20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DESIGN COLLECTION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sp>
        <p:nvSpPr>
          <p:cNvPr id="51" name="slide6_shape5"/>
          <p:cNvSpPr/>
          <p:nvPr/>
        </p:nvSpPr>
        <p:spPr>
          <a:xfrm>
            <a:off x="7566628" y="2475502"/>
            <a:ext cx="1133026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 err="1">
                <a:solidFill>
                  <a:schemeClr val="bg1"/>
                </a:solidFill>
                <a:latin typeface="나눔고딕"/>
                <a:ea typeface="나눔고딕"/>
              </a:rPr>
              <a:t>페트라</a:t>
            </a:r>
            <a:r>
              <a:rPr lang="ko-KR" altLang="en-US" sz="800" b="1" dirty="0">
                <a:solidFill>
                  <a:schemeClr val="bg1"/>
                </a:solidFill>
                <a:latin typeface="나눔고딕"/>
                <a:ea typeface="나눔고딕"/>
              </a:rPr>
              <a:t> </a:t>
            </a:r>
            <a:r>
              <a:rPr lang="ko-KR" altLang="en-US" sz="800" b="1" dirty="0" err="1">
                <a:solidFill>
                  <a:schemeClr val="bg1"/>
                </a:solidFill>
                <a:latin typeface="나눔고딕"/>
                <a:ea typeface="나눔고딕"/>
              </a:rPr>
              <a:t>그리지오</a:t>
            </a:r>
            <a:endParaRPr lang="en-US" altLang="ko-KR" sz="800" b="1" dirty="0">
              <a:solidFill>
                <a:schemeClr val="bg1"/>
              </a:solidFill>
              <a:latin typeface="나눔고딕"/>
              <a:ea typeface="나눔고딕"/>
            </a:endParaRP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>
                <a:solidFill>
                  <a:schemeClr val="bg1"/>
                </a:solidFill>
              </a:rPr>
              <a:t>LE-9709K</a:t>
            </a:r>
          </a:p>
        </p:txBody>
      </p:sp>
      <p:sp>
        <p:nvSpPr>
          <p:cNvPr id="58" name="slide6_shape5"/>
          <p:cNvSpPr/>
          <p:nvPr/>
        </p:nvSpPr>
        <p:spPr>
          <a:xfrm>
            <a:off x="3383285" y="2495623"/>
            <a:ext cx="1080120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>
                <a:latin typeface="나눔고딕"/>
                <a:ea typeface="나눔고딕"/>
              </a:rPr>
              <a:t>슬레이트 </a:t>
            </a:r>
            <a:r>
              <a:rPr lang="ko-KR" altLang="en-US" sz="800" b="1" dirty="0" err="1">
                <a:latin typeface="나눔고딕"/>
                <a:ea typeface="나눔고딕"/>
              </a:rPr>
              <a:t>미스트</a:t>
            </a:r>
            <a:endParaRPr lang="en-US" altLang="ko-KR" sz="800" b="1" dirty="0">
              <a:latin typeface="나눔고딕"/>
              <a:ea typeface="나눔고딕"/>
            </a:endParaRP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/>
              <a:t>LE-9621K</a:t>
            </a:r>
          </a:p>
        </p:txBody>
      </p:sp>
      <p:sp>
        <p:nvSpPr>
          <p:cNvPr id="31" name="slide6_shape5"/>
          <p:cNvSpPr/>
          <p:nvPr/>
        </p:nvSpPr>
        <p:spPr>
          <a:xfrm>
            <a:off x="3383285" y="4473305"/>
            <a:ext cx="1080120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>
                <a:latin typeface="나눔고딕"/>
                <a:ea typeface="나눔고딕"/>
              </a:rPr>
              <a:t>화이트 오로라</a:t>
            </a:r>
            <a:endParaRPr lang="en-US" altLang="ko-KR" sz="800" b="1" dirty="0">
              <a:latin typeface="나눔고딕"/>
              <a:ea typeface="나눔고딕"/>
            </a:endParaRP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/>
              <a:t>V738</a:t>
            </a:r>
          </a:p>
        </p:txBody>
      </p:sp>
      <p:sp>
        <p:nvSpPr>
          <p:cNvPr id="37" name="slide6_shape5"/>
          <p:cNvSpPr/>
          <p:nvPr/>
        </p:nvSpPr>
        <p:spPr>
          <a:xfrm>
            <a:off x="7559734" y="6448350"/>
            <a:ext cx="1080120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 err="1">
                <a:latin typeface="나눔고딕"/>
                <a:ea typeface="나눔고딕"/>
              </a:rPr>
              <a:t>버실리아</a:t>
            </a:r>
            <a:r>
              <a:rPr lang="ko-KR" altLang="en-US" sz="800" b="1" dirty="0">
                <a:latin typeface="나눔고딕"/>
                <a:ea typeface="나눔고딕"/>
              </a:rPr>
              <a:t> </a:t>
            </a:r>
            <a:r>
              <a:rPr lang="ko-KR" altLang="en-US" sz="800" b="1" dirty="0" err="1">
                <a:latin typeface="나눔고딕"/>
                <a:ea typeface="나눔고딕"/>
              </a:rPr>
              <a:t>그리지오</a:t>
            </a:r>
            <a:endParaRPr lang="en-US" altLang="ko-KR" sz="800" b="1" dirty="0">
              <a:latin typeface="나눔고딕"/>
              <a:ea typeface="나눔고딕"/>
            </a:endParaRP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/>
              <a:t>LE-9712K</a:t>
            </a:r>
          </a:p>
        </p:txBody>
      </p:sp>
      <p:sp>
        <p:nvSpPr>
          <p:cNvPr id="39" name="slide6_shape5"/>
          <p:cNvSpPr/>
          <p:nvPr/>
        </p:nvSpPr>
        <p:spPr>
          <a:xfrm>
            <a:off x="3269333" y="6451735"/>
            <a:ext cx="1080120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 err="1">
                <a:latin typeface="나눔고딕"/>
                <a:ea typeface="나눔고딕"/>
              </a:rPr>
              <a:t>시그넷</a:t>
            </a:r>
            <a:r>
              <a:rPr lang="ko-KR" altLang="en-US" sz="800" b="1" dirty="0">
                <a:latin typeface="나눔고딕"/>
                <a:ea typeface="나눔고딕"/>
              </a:rPr>
              <a:t> </a:t>
            </a:r>
            <a:r>
              <a:rPr lang="ko-KR" altLang="en-US" sz="800" b="1" dirty="0" err="1">
                <a:latin typeface="나눔고딕"/>
                <a:ea typeface="나눔고딕"/>
              </a:rPr>
              <a:t>드리프트</a:t>
            </a:r>
            <a:endParaRPr lang="en-US" altLang="ko-KR" sz="800" b="1" dirty="0">
              <a:latin typeface="나눔고딕"/>
              <a:ea typeface="나눔고딕"/>
            </a:endParaRP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/>
              <a:t>V803</a:t>
            </a:r>
          </a:p>
        </p:txBody>
      </p:sp>
      <p:sp>
        <p:nvSpPr>
          <p:cNvPr id="46" name="slide6_shape5"/>
          <p:cNvSpPr/>
          <p:nvPr/>
        </p:nvSpPr>
        <p:spPr>
          <a:xfrm>
            <a:off x="7601789" y="4473305"/>
            <a:ext cx="1080120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120000"/>
              </a:lnSpc>
            </a:pPr>
            <a:r>
              <a:rPr lang="ko-KR" altLang="en-US" sz="800" b="1" dirty="0" err="1">
                <a:latin typeface="나눔고딕"/>
                <a:ea typeface="나눔고딕"/>
              </a:rPr>
              <a:t>칼라카토</a:t>
            </a:r>
            <a:r>
              <a:rPr lang="ko-KR" altLang="en-US" sz="800" b="1" dirty="0">
                <a:latin typeface="나눔고딕"/>
                <a:ea typeface="나눔고딕"/>
              </a:rPr>
              <a:t> </a:t>
            </a:r>
            <a:r>
              <a:rPr lang="ko-KR" altLang="en-US" sz="800" b="1" dirty="0" err="1">
                <a:latin typeface="나눔고딕"/>
                <a:ea typeface="나눔고딕"/>
              </a:rPr>
              <a:t>프리모</a:t>
            </a:r>
            <a:endParaRPr lang="en-US" altLang="ko-KR" sz="800" b="1" dirty="0">
              <a:latin typeface="나눔고딕"/>
              <a:ea typeface="나눔고딕"/>
            </a:endParaRPr>
          </a:p>
          <a:p>
            <a:pPr marL="0" algn="l" latinLnBrk="1">
              <a:lnSpc>
                <a:spcPct val="120000"/>
              </a:lnSpc>
            </a:pPr>
            <a:r>
              <a:rPr lang="en-US" altLang="ko-KR" sz="900" b="1" dirty="0"/>
              <a:t>LE-9784K</a:t>
            </a:r>
          </a:p>
        </p:txBody>
      </p:sp>
      <p:sp>
        <p:nvSpPr>
          <p:cNvPr id="25" name="object 19"/>
          <p:cNvSpPr txBox="1"/>
          <p:nvPr/>
        </p:nvSpPr>
        <p:spPr>
          <a:xfrm>
            <a:off x="348969" y="900825"/>
            <a:ext cx="11732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맑은 고딕"/>
                <a:cs typeface="맑은 고딕"/>
              </a:rPr>
              <a:t>LuxuriousⅠ</a:t>
            </a:r>
            <a:endParaRPr sz="1400" dirty="0">
              <a:latin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4827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E6F05A-703D-4ED3-9B07-85F2D2C892B7}"/>
              </a:ext>
            </a:extLst>
          </p:cNvPr>
          <p:cNvSpPr txBox="1"/>
          <p:nvPr/>
        </p:nvSpPr>
        <p:spPr>
          <a:xfrm>
            <a:off x="1433214" y="1638126"/>
            <a:ext cx="6298535" cy="1769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585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”</a:t>
            </a:r>
            <a:r>
              <a:rPr lang="en-US" altLang="ko-KR" sz="2585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Vadara</a:t>
            </a:r>
            <a:r>
              <a:rPr lang="en-US" altLang="ko-KR" sz="2585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”</a:t>
            </a:r>
            <a:r>
              <a:rPr lang="en-US" altLang="ko-KR" sz="2449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  </a:t>
            </a:r>
            <a:r>
              <a:rPr lang="ko-KR" altLang="en-US" sz="1633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는 미국 </a:t>
            </a:r>
            <a:r>
              <a:rPr lang="ko-KR" altLang="en-US" sz="1633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엔지니어드</a:t>
            </a:r>
            <a:r>
              <a:rPr lang="ko-KR" altLang="en-US" sz="1633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 스톤 시장의 대표 브랜드로</a:t>
            </a:r>
            <a:endParaRPr lang="en-US" altLang="ko-KR" sz="1633" dirty="0">
              <a:solidFill>
                <a:schemeClr val="tx1">
                  <a:lumMod val="65000"/>
                  <a:lumOff val="35000"/>
                </a:schemeClr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  <a:cs typeface="Roboto Black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33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 높은 품질과 최고의 고객 선호도로 </a:t>
            </a:r>
            <a:r>
              <a:rPr lang="en-US" altLang="ko-KR" sz="1633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Dopont</a:t>
            </a:r>
            <a:r>
              <a:rPr lang="ko-KR" altLang="en-US" sz="16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社</a:t>
            </a:r>
            <a:r>
              <a:rPr lang="ko-KR" altLang="en-US" sz="1633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와</a:t>
            </a:r>
            <a:r>
              <a:rPr lang="en-US" altLang="ko-KR" sz="1633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ko-KR" sz="16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The Home Depot</a:t>
            </a:r>
            <a:r>
              <a:rPr lang="en-US" altLang="ko-KR" sz="1633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, </a:t>
            </a:r>
            <a:r>
              <a:rPr lang="ko-KR" altLang="en-US" sz="1633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그</a:t>
            </a:r>
            <a:r>
              <a:rPr lang="en-US" altLang="ko-KR" sz="1633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 </a:t>
            </a:r>
            <a:r>
              <a:rPr lang="ko-KR" altLang="en-US" sz="1633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외</a:t>
            </a:r>
            <a:r>
              <a:rPr lang="en-US" altLang="ko-KR" sz="1633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 </a:t>
            </a:r>
            <a:r>
              <a:rPr lang="ko-KR" altLang="en-US" sz="1633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기타 클라이언트들에게 </a:t>
            </a:r>
            <a:endParaRPr lang="en-US" altLang="ko-KR" sz="1633" dirty="0">
              <a:solidFill>
                <a:schemeClr val="tx1">
                  <a:lumMod val="65000"/>
                  <a:lumOff val="35000"/>
                </a:schemeClr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  <a:cs typeface="Roboto Black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33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꾸준히 환영 받고 있습니다</a:t>
            </a:r>
            <a:r>
              <a:rPr lang="en-US" altLang="ko-KR" sz="1633" dirty="0">
                <a:solidFill>
                  <a:schemeClr val="tx1">
                    <a:lumMod val="65000"/>
                    <a:lumOff val="35000"/>
                  </a:schemeClr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  <a:cs typeface="Roboto Black" panose="02000000000000000000" pitchFamily="2" charset="0"/>
              </a:rPr>
              <a:t>.</a:t>
            </a:r>
            <a:endParaRPr lang="ko-KR" altLang="en-US" sz="2177" dirty="0">
              <a:solidFill>
                <a:schemeClr val="bg2">
                  <a:lumMod val="50000"/>
                </a:schemeClr>
              </a:solidFill>
              <a:latin typeface="HY중고딕" pitchFamily="18" charset="-127"/>
              <a:ea typeface="HY중고딕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827"/>
          <a:stretch/>
        </p:blipFill>
        <p:spPr>
          <a:xfrm>
            <a:off x="1185446" y="3818202"/>
            <a:ext cx="6794072" cy="19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lide3_shape2"/>
          <p:cNvCxnSpPr/>
          <p:nvPr/>
        </p:nvCxnSpPr>
        <p:spPr>
          <a:xfrm>
            <a:off x="238687" y="3284984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lide3_shape3"/>
          <p:cNvCxnSpPr/>
          <p:nvPr/>
        </p:nvCxnSpPr>
        <p:spPr>
          <a:xfrm>
            <a:off x="238687" y="956876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5_shape3"/>
          <p:cNvSpPr/>
          <p:nvPr/>
        </p:nvSpPr>
        <p:spPr>
          <a:xfrm>
            <a:off x="179511" y="588051"/>
            <a:ext cx="2232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ko-KR" altLang="en-US" sz="2000" kern="12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  <a:cs typeface="+mn-cs"/>
              </a:rPr>
              <a:t>제품소개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C0CA9-A738-4951-897B-ECCB5B8FB8D2}"/>
              </a:ext>
            </a:extLst>
          </p:cNvPr>
          <p:cNvSpPr txBox="1"/>
          <p:nvPr/>
        </p:nvSpPr>
        <p:spPr>
          <a:xfrm>
            <a:off x="87115" y="3424257"/>
            <a:ext cx="2417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TECHNICAL SPECS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그래픽 16" descr="다이아몬드형">
            <a:extLst>
              <a:ext uri="{FF2B5EF4-FFF2-40B4-BE49-F238E27FC236}">
                <a16:creationId xmlns:a16="http://schemas.microsoft.com/office/drawing/2014/main" id="{EF3B4D07-B72C-4B9D-97A9-B70E455B1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279" y="3845280"/>
            <a:ext cx="641955" cy="6419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52305F-FC78-4869-8455-0E9D271CDCEB}"/>
              </a:ext>
            </a:extLst>
          </p:cNvPr>
          <p:cNvSpPr txBox="1"/>
          <p:nvPr/>
        </p:nvSpPr>
        <p:spPr>
          <a:xfrm>
            <a:off x="14628" y="4437103"/>
            <a:ext cx="22394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Strength and  Durability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B18226-7E6F-40C4-B869-5ADA7C047F07}"/>
              </a:ext>
            </a:extLst>
          </p:cNvPr>
          <p:cNvSpPr txBox="1"/>
          <p:nvPr/>
        </p:nvSpPr>
        <p:spPr>
          <a:xfrm>
            <a:off x="164704" y="4921495"/>
            <a:ext cx="18169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흡수율</a:t>
            </a:r>
            <a:r>
              <a:rPr lang="ko-KR" alt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 </a:t>
            </a:r>
            <a:r>
              <a:rPr lang="en-US" altLang="ko-KR" sz="12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0.01%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90BF29-C44B-4AC8-AB0D-A62171849F84}"/>
              </a:ext>
            </a:extLst>
          </p:cNvPr>
          <p:cNvSpPr txBox="1"/>
          <p:nvPr/>
        </p:nvSpPr>
        <p:spPr>
          <a:xfrm>
            <a:off x="164704" y="5245475"/>
            <a:ext cx="18169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공극률</a:t>
            </a:r>
            <a:r>
              <a:rPr lang="ko-KR" alt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 </a:t>
            </a:r>
            <a:r>
              <a:rPr lang="en-US" altLang="ko-KR" sz="12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0.01%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EDF825-39F4-4DEA-A018-30A57CD01D21}"/>
              </a:ext>
            </a:extLst>
          </p:cNvPr>
          <p:cNvSpPr txBox="1"/>
          <p:nvPr/>
        </p:nvSpPr>
        <p:spPr>
          <a:xfrm>
            <a:off x="151802" y="5562792"/>
            <a:ext cx="18169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Mohs </a:t>
            </a:r>
            <a:r>
              <a:rPr lang="ko-KR" alt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경도 </a:t>
            </a:r>
            <a:r>
              <a:rPr lang="en-US" altLang="ko-KR" sz="12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Min 6</a:t>
            </a:r>
          </a:p>
        </p:txBody>
      </p:sp>
      <p:pic>
        <p:nvPicPr>
          <p:cNvPr id="18" name="그래픽 18" descr="비커">
            <a:extLst>
              <a:ext uri="{FF2B5EF4-FFF2-40B4-BE49-F238E27FC236}">
                <a16:creationId xmlns:a16="http://schemas.microsoft.com/office/drawing/2014/main" id="{B0D13B04-671B-4F31-9A9B-55B9B1750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16166" y="3691613"/>
            <a:ext cx="641955" cy="6419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931C5D-9483-4D9A-9F9B-825510987B80}"/>
              </a:ext>
            </a:extLst>
          </p:cNvPr>
          <p:cNvSpPr txBox="1"/>
          <p:nvPr/>
        </p:nvSpPr>
        <p:spPr>
          <a:xfrm>
            <a:off x="3468246" y="4387949"/>
            <a:ext cx="17849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Chemical Resistance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5043E7-204D-4EAE-AE10-629BDCF0F2D7}"/>
              </a:ext>
            </a:extLst>
          </p:cNvPr>
          <p:cNvSpPr txBox="1"/>
          <p:nvPr/>
        </p:nvSpPr>
        <p:spPr>
          <a:xfrm>
            <a:off x="3217404" y="4636756"/>
            <a:ext cx="2239481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하우스 테스트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염화암모늄</a:t>
            </a:r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 - 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눈에 띄는 효과 없음</a:t>
            </a:r>
            <a:endParaRPr lang="en-US" altLang="ko-KR" sz="900" b="1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EE4371-0209-44CB-BB28-242DED90A730}"/>
              </a:ext>
            </a:extLst>
          </p:cNvPr>
          <p:cNvSpPr txBox="1"/>
          <p:nvPr/>
        </p:nvSpPr>
        <p:spPr>
          <a:xfrm>
            <a:off x="3108401" y="5141452"/>
            <a:ext cx="2504597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염산 테스트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9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차아염소산나트륨</a:t>
            </a:r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 - 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눈에 띄는 효과 없음</a:t>
            </a:r>
            <a:endParaRPr lang="en-US" altLang="ko-KR" sz="900" b="1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7F697B-0EC7-49BA-AA3F-4D076922AF17}"/>
              </a:ext>
            </a:extLst>
          </p:cNvPr>
          <p:cNvSpPr txBox="1"/>
          <p:nvPr/>
        </p:nvSpPr>
        <p:spPr>
          <a:xfrm>
            <a:off x="3240960" y="5666846"/>
            <a:ext cx="2192366" cy="965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산과 알칼리 테스트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염산</a:t>
            </a:r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(3%) - 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눈에 띄는 효과 없음</a:t>
            </a:r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젖산 </a:t>
            </a:r>
            <a:r>
              <a:rPr lang="en-US" altLang="ko-KR" sz="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- </a:t>
            </a:r>
            <a:r>
              <a:rPr lang="ko-KR" altLang="en-US" sz="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눈에 띄는 효과 없음</a:t>
            </a:r>
            <a:endParaRPr lang="en-US" altLang="ko-KR" sz="900" b="1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9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수산화칼륨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 </a:t>
            </a:r>
            <a:r>
              <a:rPr lang="en-US" altLang="ko-K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- </a:t>
            </a:r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눈에 띄는 효과 없음</a:t>
            </a:r>
            <a:endParaRPr lang="en-US" altLang="ko-KR" sz="900" b="1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23" name="그래픽 17" descr="와인">
            <a:extLst>
              <a:ext uri="{FF2B5EF4-FFF2-40B4-BE49-F238E27FC236}">
                <a16:creationId xmlns:a16="http://schemas.microsoft.com/office/drawing/2014/main" id="{CC212B53-A695-4F85-9006-66968837E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84591" y="3730386"/>
            <a:ext cx="641955" cy="6419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8B26AE1-8E53-40AD-97E3-624004880D14}"/>
              </a:ext>
            </a:extLst>
          </p:cNvPr>
          <p:cNvSpPr txBox="1"/>
          <p:nvPr/>
        </p:nvSpPr>
        <p:spPr>
          <a:xfrm>
            <a:off x="6616497" y="4372341"/>
            <a:ext cx="13781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Stain Resistance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3FB480-51EE-442E-9ED7-6DAB680D5105}"/>
              </a:ext>
            </a:extLst>
          </p:cNvPr>
          <p:cNvSpPr txBox="1"/>
          <p:nvPr/>
        </p:nvSpPr>
        <p:spPr>
          <a:xfrm>
            <a:off x="6283657" y="4823414"/>
            <a:ext cx="2043824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오염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24H</a:t>
            </a:r>
            <a:r>
              <a:rPr lang="ko-KR" alt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 테스트</a:t>
            </a:r>
            <a:endParaRPr lang="en-US" altLang="ko-KR" sz="1200" b="1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  <a:p>
            <a:pPr algn="ctr"/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코카콜라 </a:t>
            </a:r>
            <a:r>
              <a:rPr lang="en-US" altLang="ko-KR" sz="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– </a:t>
            </a:r>
            <a:r>
              <a:rPr lang="ko-KR" altLang="en-US" sz="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눈에 띄는 효과 없음</a:t>
            </a:r>
            <a:endParaRPr lang="en-US" altLang="ko-KR" sz="900" b="1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  <a:p>
            <a:pPr algn="ctr"/>
            <a:endParaRPr lang="en-US" altLang="ko-KR" sz="900" b="1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레드와인 </a:t>
            </a:r>
            <a:r>
              <a:rPr lang="en-US" altLang="ko-KR" sz="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– </a:t>
            </a:r>
            <a:r>
              <a:rPr lang="ko-KR" altLang="en-US" sz="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눈에 띄는 효과 없음</a:t>
            </a:r>
            <a:endParaRPr lang="en-US" altLang="ko-KR" sz="900" b="1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  <a:p>
            <a:pPr algn="ctr"/>
            <a:endParaRPr lang="en-US" altLang="ko-KR" sz="900" b="1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블랙커피 </a:t>
            </a:r>
            <a:r>
              <a:rPr lang="en-US" altLang="ko-KR" sz="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– </a:t>
            </a:r>
            <a:r>
              <a:rPr lang="ko-KR" altLang="en-US" sz="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눈에 띄는 효과 없음</a:t>
            </a:r>
            <a:endParaRPr lang="en-US" altLang="ko-KR" sz="900" b="1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  <a:p>
            <a:pPr algn="ctr"/>
            <a:endParaRPr lang="en-US" altLang="ko-KR" sz="900" b="1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  <a:p>
            <a:pPr algn="ctr"/>
            <a:r>
              <a:rPr lang="ko-KR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과일주스 </a:t>
            </a:r>
            <a:r>
              <a:rPr lang="en-US" altLang="ko-KR" sz="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– </a:t>
            </a:r>
            <a:r>
              <a:rPr lang="ko-KR" altLang="en-US" sz="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눈에 띄는 효과 없음</a:t>
            </a:r>
            <a:endParaRPr lang="en-US" altLang="ko-KR" sz="900" b="1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26" name="slide5_shape4"/>
          <p:cNvSpPr/>
          <p:nvPr/>
        </p:nvSpPr>
        <p:spPr>
          <a:xfrm>
            <a:off x="151802" y="1197062"/>
            <a:ext cx="8511752" cy="1792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endParaRPr lang="en-US" altLang="ko-KR" sz="1300" b="1" spc="-2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  <a:p>
            <a:pPr>
              <a:lnSpc>
                <a:spcPct val="170000"/>
              </a:lnSpc>
            </a:pPr>
            <a:r>
              <a:rPr lang="ko-KR" altLang="en-US" sz="130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지구상 가장 단단한 물질 중 하나인 석영 </a:t>
            </a:r>
            <a:r>
              <a:rPr lang="en-US" altLang="ko-KR" sz="130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(Quartz)</a:t>
            </a:r>
            <a:r>
              <a:rPr lang="ko-KR" altLang="en-US" sz="130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을</a:t>
            </a:r>
            <a:r>
              <a:rPr lang="en-US" altLang="ko-KR" sz="130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</a:t>
            </a:r>
            <a:r>
              <a:rPr lang="ko-KR" altLang="en-US" sz="130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주 원료로 사용하여 만드는 천연석 기반의 석재입니다</a:t>
            </a:r>
            <a:r>
              <a:rPr lang="en-US" altLang="ko-KR" sz="130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ko-KR" altLang="en-US" sz="1300" b="1" kern="1200" spc="-20" dirty="0" err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리코스톤에서</a:t>
            </a:r>
            <a:r>
              <a:rPr lang="ko-KR" altLang="en-US" sz="130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제작하는 </a:t>
            </a:r>
            <a:r>
              <a:rPr lang="ko-KR" altLang="en-US" sz="1300" b="1" kern="1200" spc="-20" dirty="0" err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엔지니어드</a:t>
            </a:r>
            <a:r>
              <a:rPr lang="ko-KR" altLang="en-US" sz="130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</a:t>
            </a:r>
            <a:r>
              <a:rPr lang="ko-KR" altLang="en-US" sz="1300" b="1" kern="1200" spc="-20" dirty="0" err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스톤은</a:t>
            </a:r>
            <a:r>
              <a:rPr lang="ko-KR" altLang="en-US" sz="130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순도 </a:t>
            </a:r>
            <a:r>
              <a:rPr lang="en-US" altLang="ko-KR" sz="130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99.9% </a:t>
            </a:r>
            <a:r>
              <a:rPr lang="ko-KR" altLang="en-US" sz="130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이상의 천연석영을 주 원료로 하며</a:t>
            </a:r>
            <a:r>
              <a:rPr lang="en-US" altLang="ko-KR" sz="130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, (93% </a:t>
            </a:r>
            <a:r>
              <a:rPr lang="ko-KR" altLang="en-US" sz="130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이상</a:t>
            </a:r>
            <a:r>
              <a:rPr lang="en-US" altLang="ko-KR" sz="130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) </a:t>
            </a:r>
            <a:r>
              <a:rPr lang="ko-KR" altLang="en-US" sz="130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수지</a:t>
            </a:r>
            <a:r>
              <a:rPr lang="en-US" altLang="ko-KR" sz="130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, </a:t>
            </a:r>
            <a:r>
              <a:rPr lang="ko-KR" altLang="en-US" sz="130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안료를 배합하여</a:t>
            </a:r>
            <a:r>
              <a:rPr lang="en-US" altLang="ko-KR" sz="130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</a:t>
            </a:r>
            <a:r>
              <a:rPr lang="ko-KR" altLang="en-US" sz="130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고압진공 공정을 통해 압축하여 생산되는 최고 등급의 제품입니다</a:t>
            </a:r>
            <a:r>
              <a:rPr lang="en-US" altLang="ko-KR" sz="130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ko-KR" altLang="en-US" sz="130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경도와 강도</a:t>
            </a:r>
            <a:r>
              <a:rPr lang="en-US" altLang="ko-KR" sz="130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, </a:t>
            </a:r>
            <a:r>
              <a:rPr lang="ko-KR" altLang="en-US" sz="130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내구성 및 환경 안전성에 있어 인테리어 석재로써 최고의 상판 및 마감재이며 다양한 적용이 가능합니다</a:t>
            </a:r>
            <a:r>
              <a:rPr lang="en-US" altLang="ko-KR" sz="1300" b="1" kern="1200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.</a:t>
            </a:r>
            <a:endParaRPr sz="1300" b="1" kern="1200" spc="-2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4C0CA9-A738-4951-897B-ECCB5B8FB8D2}"/>
              </a:ext>
            </a:extLst>
          </p:cNvPr>
          <p:cNvSpPr txBox="1"/>
          <p:nvPr/>
        </p:nvSpPr>
        <p:spPr>
          <a:xfrm>
            <a:off x="164704" y="1083496"/>
            <a:ext cx="3833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엔지니어스</a:t>
            </a:r>
            <a:r>
              <a:rPr lang="ko-KR" altLang="en-US" sz="14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ko-KR" altLang="en-US" sz="1400" b="1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스톤</a:t>
            </a:r>
            <a:r>
              <a:rPr lang="ko-KR" altLang="en-US" sz="14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altLang="ko-KR" sz="14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(Engineered Stones)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9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3_shape1"/>
          <p:cNvSpPr/>
          <p:nvPr/>
        </p:nvSpPr>
        <p:spPr>
          <a:xfrm>
            <a:off x="5131302" y="1877175"/>
            <a:ext cx="399593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스크래치 및 물리적 충격과 </a:t>
            </a: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just"/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온도에 강함</a:t>
            </a: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Class A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화재등급 인증</a:t>
            </a: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세균 번식 억제력 매우 뛰어남</a:t>
            </a: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천연의 아름다움 연출</a:t>
            </a: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천연석 대비 다양한 패턴과 </a:t>
            </a: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just"/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칼라 라인업 구성 가능</a:t>
            </a: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ko-KR" alt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무독성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소재로 재활용 가능</a:t>
            </a: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cxnSp>
        <p:nvCxnSpPr>
          <p:cNvPr id="4" name="slide3_shape2"/>
          <p:cNvCxnSpPr/>
          <p:nvPr/>
        </p:nvCxnSpPr>
        <p:spPr>
          <a:xfrm>
            <a:off x="4932040" y="1046621"/>
            <a:ext cx="0" cy="5754537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lide3_shape3"/>
          <p:cNvCxnSpPr/>
          <p:nvPr/>
        </p:nvCxnSpPr>
        <p:spPr>
          <a:xfrm>
            <a:off x="251520" y="941717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5_shape3"/>
          <p:cNvSpPr/>
          <p:nvPr/>
        </p:nvSpPr>
        <p:spPr>
          <a:xfrm>
            <a:off x="202905" y="580038"/>
            <a:ext cx="2232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ko-KR" altLang="en-US" sz="2000" kern="12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  <a:cs typeface="+mn-cs"/>
              </a:rPr>
              <a:t>제품특징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46621"/>
            <a:ext cx="4410691" cy="56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82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lide3_shape3"/>
          <p:cNvCxnSpPr/>
          <p:nvPr/>
        </p:nvCxnSpPr>
        <p:spPr>
          <a:xfrm>
            <a:off x="179512" y="957707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5_shape3"/>
          <p:cNvSpPr/>
          <p:nvPr/>
        </p:nvSpPr>
        <p:spPr>
          <a:xfrm>
            <a:off x="179512" y="588375"/>
            <a:ext cx="2232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ko-KR" altLang="en-US" sz="2000" kern="12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  <a:cs typeface="+mn-cs"/>
              </a:rPr>
              <a:t>제품비교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210496"/>
              </p:ext>
            </p:extLst>
          </p:nvPr>
        </p:nvGraphicFramePr>
        <p:xfrm>
          <a:off x="395536" y="1052736"/>
          <a:ext cx="8136903" cy="54894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7971">
                  <a:extLst>
                    <a:ext uri="{9D8B030D-6E8A-4147-A177-3AD203B41FA5}">
                      <a16:colId xmlns:a16="http://schemas.microsoft.com/office/drawing/2014/main" val="1443234443"/>
                    </a:ext>
                  </a:extLst>
                </a:gridCol>
                <a:gridCol w="1951881">
                  <a:extLst>
                    <a:ext uri="{9D8B030D-6E8A-4147-A177-3AD203B41FA5}">
                      <a16:colId xmlns:a16="http://schemas.microsoft.com/office/drawing/2014/main" val="2342100792"/>
                    </a:ext>
                  </a:extLst>
                </a:gridCol>
                <a:gridCol w="1842089">
                  <a:extLst>
                    <a:ext uri="{9D8B030D-6E8A-4147-A177-3AD203B41FA5}">
                      <a16:colId xmlns:a16="http://schemas.microsoft.com/office/drawing/2014/main" val="4189194451"/>
                    </a:ext>
                  </a:extLst>
                </a:gridCol>
                <a:gridCol w="1927481">
                  <a:extLst>
                    <a:ext uri="{9D8B030D-6E8A-4147-A177-3AD203B41FA5}">
                      <a16:colId xmlns:a16="http://schemas.microsoft.com/office/drawing/2014/main" val="287722970"/>
                    </a:ext>
                  </a:extLst>
                </a:gridCol>
                <a:gridCol w="1927481">
                  <a:extLst>
                    <a:ext uri="{9D8B030D-6E8A-4147-A177-3AD203B41FA5}">
                      <a16:colId xmlns:a16="http://schemas.microsoft.com/office/drawing/2014/main" val="2046389023"/>
                    </a:ext>
                  </a:extLst>
                </a:gridCol>
              </a:tblGrid>
              <a:tr h="47415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00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MMA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인조대리석</a:t>
                      </a:r>
                      <a:r>
                        <a:rPr lang="en-US" altLang="ko-KR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 err="1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엔지니어드스톤</a:t>
                      </a:r>
                      <a:endParaRPr lang="ko-KR" altLang="en-US" sz="100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천연석 </a:t>
                      </a:r>
                      <a:endParaRPr lang="en-US" altLang="ko-KR" sz="100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대리석</a:t>
                      </a:r>
                      <a:r>
                        <a:rPr lang="en-US" altLang="ko-KR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화강석</a:t>
                      </a:r>
                      <a:r>
                        <a:rPr lang="en-US" altLang="ko-KR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세라믹 상판</a:t>
                      </a:r>
                    </a:p>
                  </a:txBody>
                  <a:tcPr marL="63305" marR="63305" marT="31652" marB="31652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987243"/>
                  </a:ext>
                </a:extLst>
              </a:tr>
              <a:tr h="51656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원료</a:t>
                      </a:r>
                    </a:p>
                  </a:txBody>
                  <a:tcPr marL="63305" marR="63305" marT="31652" marB="316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합성수지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en-US" altLang="ko-KR" sz="9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methyl methacrylate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천연석영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주원료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93~95%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이상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천연대리석</a:t>
                      </a:r>
                      <a:endParaRPr lang="ko-KR" altLang="en-US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자기질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254443"/>
                  </a:ext>
                </a:extLst>
              </a:tr>
              <a:tr h="54740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제조</a:t>
                      </a:r>
                    </a:p>
                  </a:txBody>
                  <a:tcPr marL="63305" marR="63305" marT="31652" marB="316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열가소성수지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성형분사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플라스틱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천연석영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+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수지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+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안료</a:t>
                      </a:r>
                      <a:b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고압진공배합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천연석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컷팅</a:t>
                      </a:r>
                      <a:endParaRPr lang="ko-KR" altLang="en-US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점토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+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무기질 조합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070118"/>
                  </a:ext>
                </a:extLst>
              </a:tr>
              <a:tr h="359524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특징</a:t>
                      </a:r>
                    </a:p>
                  </a:txBody>
                  <a:tcPr marL="63305" marR="63305" marT="31652" marB="316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가공 용이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플라스틱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이음새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샌딩작업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내구성</a:t>
                      </a:r>
                      <a:r>
                        <a:rPr lang="en-US" altLang="ko-KR" sz="9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9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내열성 약함</a:t>
                      </a:r>
                      <a:endParaRPr lang="en-US" altLang="ko-KR" sz="900" dirty="0">
                        <a:solidFill>
                          <a:srgbClr val="FF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오염에 취약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4625" indent="-174625" algn="just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표면 경도 낮으나 보수도 상대적으로 쉬움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현재 저가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주방을 제외하고는 사장되고 있음</a:t>
                      </a:r>
                      <a:br>
                        <a:rPr lang="en-US" altLang="ko-KR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거의 사용 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X)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천연석영을 분쇄하여 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수지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안료와 함께 배합하여 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고압으로  제작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내열성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내구성 강함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내오염성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강함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표면경도가 강해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모스경도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이상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표면에 상처가 쉽게 나지 않음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유지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관리가 용이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환경문제 없음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라돈가스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無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다양한 디자인 및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컬러로  제작 가능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현재 주방 상판 및 인테리어 자재로 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사용 증가 중</a:t>
                      </a:r>
                    </a:p>
                  </a:txBody>
                  <a:tcPr marL="63305" marR="63305" marT="31652" marB="316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천연석을 그대로 사용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내열성 강함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오염에 취약</a:t>
                      </a:r>
                      <a:b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대리석의 경우 미세한 틈으로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9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오염이 쉽게 됨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표면 경도가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강하지 않아 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ko-KR" altLang="en-US" sz="900" baseline="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상처나기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쉬움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가공 등 관리가 어려움</a:t>
                      </a:r>
                      <a:endParaRPr lang="en-US" altLang="ko-KR" sz="900" dirty="0">
                        <a:solidFill>
                          <a:srgbClr val="FF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라돈가스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발생가능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공급처에 따라 품질의 편자가 있음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디자인과 컬러에 한계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과거에 고가 주방 및 인테리어 자재로 많이 사용되었으나 환경문제 등으로 사용하지 않는 추세임</a:t>
                      </a:r>
                    </a:p>
                  </a:txBody>
                  <a:tcPr marL="63305" marR="63305" marT="31652" marB="316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altLang="ko-KR" sz="1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수분흡수를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안해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관리 쉬움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오염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세균이 거의 없음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내열성이 강함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내구성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스크레치에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강함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변색이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거의없음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비용이 비쌈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자기질로 구성되어 도기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스탠과 마찰 시 소음이 심함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돌과 같은 성질로 차가움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174625" indent="-174625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밀도가 높아 </a:t>
                      </a:r>
                      <a:r>
                        <a:rPr lang="ko-KR" altLang="en-US" sz="1000" dirty="0" err="1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재단어려움</a:t>
                      </a:r>
                      <a:endParaRPr lang="en-US" altLang="ko-KR" sz="1000" dirty="0">
                        <a:solidFill>
                          <a:srgbClr val="FF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098150"/>
                  </a:ext>
                </a:extLst>
              </a:tr>
              <a:tr h="33923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가격</a:t>
                      </a:r>
                    </a:p>
                  </a:txBody>
                  <a:tcPr marL="63305" marR="63305" marT="31652" marB="316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저가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고가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고가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고가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515397"/>
                  </a:ext>
                </a:extLst>
              </a:tr>
            </a:tbl>
          </a:graphicData>
        </a:graphic>
      </p:graphicFrame>
      <p:sp>
        <p:nvSpPr>
          <p:cNvPr id="2" name="L 도형 1">
            <a:extLst>
              <a:ext uri="{FF2B5EF4-FFF2-40B4-BE49-F238E27FC236}">
                <a16:creationId xmlns:a16="http://schemas.microsoft.com/office/drawing/2014/main" id="{71D98262-18E0-47F8-8CC1-27041FA04F12}"/>
              </a:ext>
            </a:extLst>
          </p:cNvPr>
          <p:cNvSpPr/>
          <p:nvPr/>
        </p:nvSpPr>
        <p:spPr>
          <a:xfrm rot="18532495">
            <a:off x="4103949" y="504857"/>
            <a:ext cx="792088" cy="536367"/>
          </a:xfrm>
          <a:prstGeom prst="corner">
            <a:avLst/>
          </a:prstGeom>
          <a:solidFill>
            <a:schemeClr val="bg1"/>
          </a:solidFill>
          <a:ln w="57150" cap="flat">
            <a:solidFill>
              <a:schemeClr val="accent3"/>
            </a:solidFill>
            <a:prstDash val="solid"/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latinLnBrk="1"/>
            <a:endParaRPr lang="ko-KR" alt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329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lide3_shape3"/>
          <p:cNvCxnSpPr/>
          <p:nvPr/>
        </p:nvCxnSpPr>
        <p:spPr>
          <a:xfrm>
            <a:off x="179512" y="957707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5_shape3"/>
          <p:cNvSpPr/>
          <p:nvPr/>
        </p:nvSpPr>
        <p:spPr>
          <a:xfrm>
            <a:off x="179512" y="588375"/>
            <a:ext cx="2232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ko-KR" altLang="en-US" sz="2000" kern="12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  <a:cs typeface="+mn-cs"/>
              </a:rPr>
              <a:t>제품비교</a:t>
            </a:r>
            <a:r>
              <a:rPr lang="en-US" altLang="ko-KR" sz="2000" kern="12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  <a:cs typeface="+mn-cs"/>
              </a:rPr>
              <a:t>(</a:t>
            </a:r>
            <a:r>
              <a:rPr lang="ko-KR" altLang="en-US" sz="2000" kern="12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  <a:cs typeface="+mn-cs"/>
              </a:rPr>
              <a:t>요점</a:t>
            </a:r>
            <a:r>
              <a:rPr lang="en-US" altLang="ko-KR" sz="2000" kern="12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  <a:cs typeface="+mn-cs"/>
              </a:rPr>
              <a:t>)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173614"/>
              </p:ext>
            </p:extLst>
          </p:nvPr>
        </p:nvGraphicFramePr>
        <p:xfrm>
          <a:off x="467544" y="1327037"/>
          <a:ext cx="7992889" cy="44137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79335">
                  <a:extLst>
                    <a:ext uri="{9D8B030D-6E8A-4147-A177-3AD203B41FA5}">
                      <a16:colId xmlns:a16="http://schemas.microsoft.com/office/drawing/2014/main" val="1443234443"/>
                    </a:ext>
                  </a:extLst>
                </a:gridCol>
                <a:gridCol w="1748317">
                  <a:extLst>
                    <a:ext uri="{9D8B030D-6E8A-4147-A177-3AD203B41FA5}">
                      <a16:colId xmlns:a16="http://schemas.microsoft.com/office/drawing/2014/main" val="2342100792"/>
                    </a:ext>
                  </a:extLst>
                </a:gridCol>
                <a:gridCol w="1978503">
                  <a:extLst>
                    <a:ext uri="{9D8B030D-6E8A-4147-A177-3AD203B41FA5}">
                      <a16:colId xmlns:a16="http://schemas.microsoft.com/office/drawing/2014/main" val="4189194451"/>
                    </a:ext>
                  </a:extLst>
                </a:gridCol>
                <a:gridCol w="1893367">
                  <a:extLst>
                    <a:ext uri="{9D8B030D-6E8A-4147-A177-3AD203B41FA5}">
                      <a16:colId xmlns:a16="http://schemas.microsoft.com/office/drawing/2014/main" val="287722970"/>
                    </a:ext>
                  </a:extLst>
                </a:gridCol>
                <a:gridCol w="1893367">
                  <a:extLst>
                    <a:ext uri="{9D8B030D-6E8A-4147-A177-3AD203B41FA5}">
                      <a16:colId xmlns:a16="http://schemas.microsoft.com/office/drawing/2014/main" val="2615232713"/>
                    </a:ext>
                  </a:extLst>
                </a:gridCol>
              </a:tblGrid>
              <a:tr h="73381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00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MMA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인조대리석</a:t>
                      </a:r>
                      <a:r>
                        <a:rPr lang="en-US" altLang="ko-KR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 err="1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엔지니어드스톤</a:t>
                      </a:r>
                      <a:endParaRPr lang="ko-KR" altLang="en-US" sz="100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천연석 </a:t>
                      </a:r>
                      <a:endParaRPr lang="en-US" altLang="ko-KR" sz="100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대리석</a:t>
                      </a:r>
                      <a:r>
                        <a:rPr lang="en-US" altLang="ko-KR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화강석</a:t>
                      </a:r>
                      <a:r>
                        <a:rPr lang="en-US" altLang="ko-KR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세라믹 상판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987243"/>
                  </a:ext>
                </a:extLst>
              </a:tr>
              <a:tr h="187620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장점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가격이 저렴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가공성 용이하여 원하는 모양 가능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이음매 없음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다이아 다음으로 단단한 석영이 주원료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천연대리석 느낌을 거의 재연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화학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오염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약품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긁힘 등 변화에 강함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천연 소재의 자연스러운 </a:t>
                      </a:r>
                      <a:r>
                        <a:rPr lang="ko-KR" altLang="en-US" sz="8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고급성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관리가 쉬움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오염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변색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8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스크레치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열에 강함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고급스러운 질감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254443"/>
                  </a:ext>
                </a:extLst>
              </a:tr>
              <a:tr h="180371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단점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열에 약함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변색이 심함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강한 충격에 약함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</a:txBody>
                  <a:tcPr marL="63305" marR="63305" marT="31652" marB="316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무거움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오염이나 변색 심함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강도가 약하여 잘 깨짐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비쌈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가공이 어려움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ko-KR" altLang="en-US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3305" marR="63305" marT="31652" marB="316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자기질이라 소음이  심함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표면에 연속성이 떨어짐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밀도가 높아 재단이 어려움</a:t>
                      </a:r>
                      <a:endParaRPr lang="en-US" altLang="ko-KR" sz="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8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비싸고 충격에 약함</a:t>
                      </a:r>
                    </a:p>
                  </a:txBody>
                  <a:tcPr marL="63305" marR="63305" marT="31652" marB="316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098150"/>
                  </a:ext>
                </a:extLst>
              </a:tr>
            </a:tbl>
          </a:graphicData>
        </a:graphic>
      </p:graphicFrame>
      <p:sp>
        <p:nvSpPr>
          <p:cNvPr id="2" name="L 도형 1">
            <a:extLst>
              <a:ext uri="{FF2B5EF4-FFF2-40B4-BE49-F238E27FC236}">
                <a16:creationId xmlns:a16="http://schemas.microsoft.com/office/drawing/2014/main" id="{71D98262-18E0-47F8-8CC1-27041FA04F12}"/>
              </a:ext>
            </a:extLst>
          </p:cNvPr>
          <p:cNvSpPr/>
          <p:nvPr/>
        </p:nvSpPr>
        <p:spPr>
          <a:xfrm rot="18532495">
            <a:off x="3913227" y="981503"/>
            <a:ext cx="792088" cy="536367"/>
          </a:xfrm>
          <a:prstGeom prst="corner">
            <a:avLst/>
          </a:prstGeom>
          <a:solidFill>
            <a:schemeClr val="bg1"/>
          </a:solidFill>
          <a:ln w="57150" cap="flat">
            <a:solidFill>
              <a:schemeClr val="accent3"/>
            </a:solidFill>
            <a:prstDash val="solid"/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latinLnBrk="1"/>
            <a:endParaRPr lang="ko-KR" alt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295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lide5_shape2"/>
          <p:cNvCxnSpPr/>
          <p:nvPr/>
        </p:nvCxnSpPr>
        <p:spPr>
          <a:xfrm>
            <a:off x="231433" y="974689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5_shape3"/>
          <p:cNvSpPr/>
          <p:nvPr/>
        </p:nvSpPr>
        <p:spPr>
          <a:xfrm>
            <a:off x="181568" y="603731"/>
            <a:ext cx="2232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ko-KR" altLang="en-US" sz="2000" kern="12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  <a:cs typeface="+mn-cs"/>
              </a:rPr>
              <a:t>시장성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sp>
        <p:nvSpPr>
          <p:cNvPr id="6" name="slide5_shape4"/>
          <p:cNvSpPr/>
          <p:nvPr/>
        </p:nvSpPr>
        <p:spPr>
          <a:xfrm>
            <a:off x="159013" y="974689"/>
            <a:ext cx="8751497" cy="602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세계 최대의 </a:t>
            </a:r>
            <a:r>
              <a:rPr lang="ko-KR" altLang="en-US" sz="1050" b="1" spc="-20" dirty="0">
                <a:solidFill>
                  <a:srgbClr val="FF0000"/>
                </a:solidFill>
                <a:latin typeface="나눔고딕"/>
                <a:ea typeface="나눔고딕"/>
              </a:rPr>
              <a:t>아크릴계 상판 북미 시장의 점유율 </a:t>
            </a:r>
            <a:r>
              <a:rPr lang="en-US" altLang="ko-KR" sz="1050" b="1" spc="-20" dirty="0">
                <a:solidFill>
                  <a:srgbClr val="FF0000"/>
                </a:solidFill>
                <a:latin typeface="나눔고딕"/>
                <a:ea typeface="나눔고딕"/>
              </a:rPr>
              <a:t>1</a:t>
            </a:r>
            <a:r>
              <a:rPr lang="ko-KR" altLang="en-US" sz="1050" b="1" spc="-20" dirty="0">
                <a:solidFill>
                  <a:srgbClr val="FF0000"/>
                </a:solidFill>
                <a:latin typeface="나눔고딕"/>
                <a:ea typeface="나눔고딕"/>
              </a:rPr>
              <a:t>위 기업 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DUPONT 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사에  </a:t>
            </a:r>
            <a:r>
              <a:rPr lang="ko-KR" altLang="en-US" sz="1050" b="1" spc="-20" dirty="0" err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엔지니어드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스톤 제품을 납품하고 있는 </a:t>
            </a:r>
            <a:r>
              <a:rPr lang="en-US" altLang="ko-KR" sz="1050" b="1" spc="-20" dirty="0" err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Vadara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입니다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.</a:t>
            </a:r>
            <a:endParaRPr lang="ko-KR" altLang="en-US" sz="1050" b="1" spc="-2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  <a:p>
            <a:pPr marL="0" algn="l" latinLnBrk="1">
              <a:lnSpc>
                <a:spcPct val="170000"/>
              </a:lnSpc>
            </a:pPr>
            <a:endParaRPr sz="1050" b="1" kern="1200" spc="-2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</p:txBody>
      </p:sp>
      <p:cxnSp>
        <p:nvCxnSpPr>
          <p:cNvPr id="9" name="slide5_shape7"/>
          <p:cNvCxnSpPr/>
          <p:nvPr/>
        </p:nvCxnSpPr>
        <p:spPr>
          <a:xfrm>
            <a:off x="231433" y="1340768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그림 18">
            <a:extLst>
              <a:ext uri="{FF2B5EF4-FFF2-40B4-BE49-F238E27FC236}">
                <a16:creationId xmlns:a16="http://schemas.microsoft.com/office/drawing/2014/main" id="{B759D2EF-B33A-4EB7-BF61-68C4E8037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689" y="1484786"/>
            <a:ext cx="5438591" cy="230670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6F05C87-FA29-4196-ABF8-EFD29673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689" y="4077074"/>
            <a:ext cx="5438591" cy="2592284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8A46ECC8-FF0A-44BC-AE0C-2EE6373F2C60}"/>
              </a:ext>
            </a:extLst>
          </p:cNvPr>
          <p:cNvCxnSpPr>
            <a:cxnSpLocks/>
          </p:cNvCxnSpPr>
          <p:nvPr/>
        </p:nvCxnSpPr>
        <p:spPr>
          <a:xfrm>
            <a:off x="755576" y="3933056"/>
            <a:ext cx="73448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994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lide5_shape2"/>
          <p:cNvCxnSpPr/>
          <p:nvPr/>
        </p:nvCxnSpPr>
        <p:spPr>
          <a:xfrm>
            <a:off x="231433" y="974689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5_shape3"/>
          <p:cNvSpPr/>
          <p:nvPr/>
        </p:nvSpPr>
        <p:spPr>
          <a:xfrm>
            <a:off x="181568" y="603731"/>
            <a:ext cx="2232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ko-KR" altLang="en-US" sz="2000" kern="12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  <a:cs typeface="+mn-cs"/>
              </a:rPr>
              <a:t>시장성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sp>
        <p:nvSpPr>
          <p:cNvPr id="6" name="slide5_shape4"/>
          <p:cNvSpPr/>
          <p:nvPr/>
        </p:nvSpPr>
        <p:spPr>
          <a:xfrm>
            <a:off x="159013" y="974689"/>
            <a:ext cx="8751497" cy="602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세계 최대의 </a:t>
            </a:r>
            <a:r>
              <a:rPr lang="ko-KR" altLang="en-US" sz="1050" b="1" spc="-20" dirty="0">
                <a:solidFill>
                  <a:srgbClr val="FF0000"/>
                </a:solidFill>
                <a:latin typeface="나눔고딕"/>
                <a:ea typeface="나눔고딕"/>
              </a:rPr>
              <a:t>아크릴계 상판 북미 시장의 점유율 </a:t>
            </a:r>
            <a:r>
              <a:rPr lang="en-US" altLang="ko-KR" sz="1050" b="1" spc="-20" dirty="0">
                <a:solidFill>
                  <a:srgbClr val="FF0000"/>
                </a:solidFill>
                <a:latin typeface="나눔고딕"/>
                <a:ea typeface="나눔고딕"/>
              </a:rPr>
              <a:t>1</a:t>
            </a:r>
            <a:r>
              <a:rPr lang="ko-KR" altLang="en-US" sz="1050" b="1" spc="-20" dirty="0">
                <a:solidFill>
                  <a:srgbClr val="FF0000"/>
                </a:solidFill>
                <a:latin typeface="나눔고딕"/>
                <a:ea typeface="나눔고딕"/>
              </a:rPr>
              <a:t>위 기업 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DUPONT 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사에  </a:t>
            </a:r>
            <a:r>
              <a:rPr lang="ko-KR" altLang="en-US" sz="1050" b="1" spc="-20" dirty="0" err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엔지니어드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스톤 제품을 납품하고 있는 </a:t>
            </a:r>
            <a:r>
              <a:rPr lang="en-US" altLang="ko-KR" sz="1050" b="1" spc="-20" dirty="0" err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Vadara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입니다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.</a:t>
            </a:r>
            <a:endParaRPr lang="ko-KR" altLang="en-US" sz="1050" b="1" spc="-2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  <a:p>
            <a:pPr marL="0" algn="l" latinLnBrk="1">
              <a:lnSpc>
                <a:spcPct val="170000"/>
              </a:lnSpc>
            </a:pPr>
            <a:endParaRPr sz="1050" b="1" kern="1200" spc="-2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</p:txBody>
      </p:sp>
      <p:cxnSp>
        <p:nvCxnSpPr>
          <p:cNvPr id="9" name="slide5_shape7"/>
          <p:cNvCxnSpPr/>
          <p:nvPr/>
        </p:nvCxnSpPr>
        <p:spPr>
          <a:xfrm>
            <a:off x="231433" y="1340768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CF97C29F-9F64-41C9-ADC4-A56E65876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204864"/>
            <a:ext cx="3672408" cy="451181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BD55114-65DB-4D92-A8A6-0B7082C08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19" y="1577290"/>
            <a:ext cx="3667134" cy="612979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57365444-9B4B-4212-87D4-BB031CCB4E9E}"/>
              </a:ext>
            </a:extLst>
          </p:cNvPr>
          <p:cNvCxnSpPr>
            <a:cxnSpLocks/>
          </p:cNvCxnSpPr>
          <p:nvPr/>
        </p:nvCxnSpPr>
        <p:spPr>
          <a:xfrm>
            <a:off x="4427984" y="1636981"/>
            <a:ext cx="0" cy="50796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>
            <a:extLst>
              <a:ext uri="{FF2B5EF4-FFF2-40B4-BE49-F238E27FC236}">
                <a16:creationId xmlns:a16="http://schemas.microsoft.com/office/drawing/2014/main" id="{23044866-A214-4C12-879E-931EB64A8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671" y="1532741"/>
            <a:ext cx="3273994" cy="77209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13BA28B-45F7-435D-B258-1F64BE688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820" y="2305881"/>
            <a:ext cx="2871695" cy="1785174"/>
          </a:xfrm>
          <a:prstGeom prst="rect">
            <a:avLst/>
          </a:prstGeom>
        </p:spPr>
      </p:pic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3E41E0B1-54FA-472F-BF87-9A5B6485C3F5}"/>
              </a:ext>
            </a:extLst>
          </p:cNvPr>
          <p:cNvCxnSpPr>
            <a:cxnSpLocks/>
          </p:cNvCxnSpPr>
          <p:nvPr/>
        </p:nvCxnSpPr>
        <p:spPr>
          <a:xfrm>
            <a:off x="5285820" y="2564904"/>
            <a:ext cx="366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그림 25">
            <a:extLst>
              <a:ext uri="{FF2B5EF4-FFF2-40B4-BE49-F238E27FC236}">
                <a16:creationId xmlns:a16="http://schemas.microsoft.com/office/drawing/2014/main" id="{77B248E7-7552-4C80-A52D-FE54AD661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970" y="4197062"/>
            <a:ext cx="2740894" cy="2513761"/>
          </a:xfrm>
          <a:prstGeom prst="rect">
            <a:avLst/>
          </a:prstGeom>
        </p:spPr>
      </p:pic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A3968B2B-F135-47FA-AE1C-52F7B2F68E31}"/>
              </a:ext>
            </a:extLst>
          </p:cNvPr>
          <p:cNvCxnSpPr>
            <a:cxnSpLocks/>
          </p:cNvCxnSpPr>
          <p:nvPr/>
        </p:nvCxnSpPr>
        <p:spPr>
          <a:xfrm>
            <a:off x="4427984" y="4144058"/>
            <a:ext cx="453359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221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lide5_shape2"/>
          <p:cNvCxnSpPr/>
          <p:nvPr/>
        </p:nvCxnSpPr>
        <p:spPr>
          <a:xfrm>
            <a:off x="231433" y="974689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5_shape3"/>
          <p:cNvSpPr/>
          <p:nvPr/>
        </p:nvSpPr>
        <p:spPr>
          <a:xfrm>
            <a:off x="181568" y="603731"/>
            <a:ext cx="2232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latinLnBrk="1">
              <a:lnSpc>
                <a:spcPct val="90000"/>
              </a:lnSpc>
            </a:pPr>
            <a:r>
              <a:rPr lang="ko-KR" altLang="en-US" sz="2000" kern="1200" spc="300" dirty="0">
                <a:gradFill>
                  <a:gsLst>
                    <a:gs pos="0">
                      <a:srgbClr val="C000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  <a:cs typeface="+mn-cs"/>
              </a:rPr>
              <a:t>시장성</a:t>
            </a:r>
            <a:endParaRPr sz="2000" kern="1200" spc="300" dirty="0">
              <a:gradFill>
                <a:gsLst>
                  <a:gs pos="0">
                    <a:srgbClr val="C000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atin typeface="나눔고딕"/>
              <a:ea typeface="나눔고딕"/>
              <a:cs typeface="+mn-cs"/>
            </a:endParaRPr>
          </a:p>
        </p:txBody>
      </p:sp>
      <p:sp>
        <p:nvSpPr>
          <p:cNvPr id="6" name="slide5_shape4"/>
          <p:cNvSpPr/>
          <p:nvPr/>
        </p:nvSpPr>
        <p:spPr>
          <a:xfrm>
            <a:off x="159013" y="974689"/>
            <a:ext cx="8751497" cy="602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세계 최대의 </a:t>
            </a:r>
            <a:r>
              <a:rPr lang="ko-KR" altLang="en-US" sz="1050" b="1" spc="-20" dirty="0">
                <a:solidFill>
                  <a:srgbClr val="FF0000"/>
                </a:solidFill>
                <a:latin typeface="나눔고딕"/>
                <a:ea typeface="나눔고딕"/>
              </a:rPr>
              <a:t>아크릴계 상판 북미 시장의 점유율 </a:t>
            </a:r>
            <a:r>
              <a:rPr lang="en-US" altLang="ko-KR" sz="1050" b="1" spc="-20" dirty="0">
                <a:solidFill>
                  <a:srgbClr val="FF0000"/>
                </a:solidFill>
                <a:latin typeface="나눔고딕"/>
                <a:ea typeface="나눔고딕"/>
              </a:rPr>
              <a:t>1</a:t>
            </a:r>
            <a:r>
              <a:rPr lang="ko-KR" altLang="en-US" sz="1050" b="1" spc="-20" dirty="0">
                <a:solidFill>
                  <a:srgbClr val="FF0000"/>
                </a:solidFill>
                <a:latin typeface="나눔고딕"/>
                <a:ea typeface="나눔고딕"/>
              </a:rPr>
              <a:t>위 기업 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DUPONT 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사에  </a:t>
            </a:r>
            <a:r>
              <a:rPr lang="ko-KR" altLang="en-US" sz="1050" b="1" spc="-20" dirty="0" err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엔지니어드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스톤 제품을 납품하고 있는 </a:t>
            </a:r>
            <a:r>
              <a:rPr lang="en-US" altLang="ko-KR" sz="1050" b="1" spc="-20" dirty="0" err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Vadara</a:t>
            </a:r>
            <a:r>
              <a:rPr lang="ko-KR" altLang="en-US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 입니다</a:t>
            </a:r>
            <a:r>
              <a:rPr lang="en-US" altLang="ko-KR" sz="1050" b="1" spc="-2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  <a:tileRect/>
                </a:gradFill>
                <a:latin typeface="나눔고딕"/>
                <a:ea typeface="나눔고딕"/>
              </a:rPr>
              <a:t>.</a:t>
            </a:r>
            <a:endParaRPr lang="ko-KR" altLang="en-US" sz="1050" b="1" spc="-2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  <a:p>
            <a:pPr marL="0" algn="l" latinLnBrk="1">
              <a:lnSpc>
                <a:spcPct val="170000"/>
              </a:lnSpc>
            </a:pPr>
            <a:endParaRPr sz="1050" b="1" kern="1200" spc="-2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  <a:tileRect/>
              </a:gradFill>
              <a:latin typeface="나눔고딕"/>
              <a:ea typeface="나눔고딕"/>
            </a:endParaRPr>
          </a:p>
        </p:txBody>
      </p:sp>
      <p:cxnSp>
        <p:nvCxnSpPr>
          <p:cNvPr id="9" name="slide5_shape7"/>
          <p:cNvCxnSpPr/>
          <p:nvPr/>
        </p:nvCxnSpPr>
        <p:spPr>
          <a:xfrm>
            <a:off x="231433" y="1340768"/>
            <a:ext cx="8640960" cy="0"/>
          </a:xfrm>
          <a:prstGeom prst="line">
            <a:avLst/>
          </a:prstGeom>
          <a:ln w="3175" cap="flat">
            <a:solidFill>
              <a:srgbClr val="68727E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57365444-9B4B-4212-87D4-BB031CCB4E9E}"/>
              </a:ext>
            </a:extLst>
          </p:cNvPr>
          <p:cNvCxnSpPr>
            <a:cxnSpLocks/>
          </p:cNvCxnSpPr>
          <p:nvPr/>
        </p:nvCxnSpPr>
        <p:spPr>
          <a:xfrm>
            <a:off x="4427984" y="1636981"/>
            <a:ext cx="0" cy="50796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8F970285-3F94-43CE-A371-D5962BF97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36981"/>
            <a:ext cx="3568096" cy="165618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5C45A11-97C6-4EBA-AA25-CF4877427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92" y="3532011"/>
            <a:ext cx="3697556" cy="306243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1518C6D-3981-40C9-8957-520EA7563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54" y="1636981"/>
            <a:ext cx="3974317" cy="14282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B84E761-B2E9-4E21-B93E-D5CE7D152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3065251"/>
            <a:ext cx="3312359" cy="3450177"/>
          </a:xfrm>
          <a:prstGeom prst="rect">
            <a:avLst/>
          </a:prstGeom>
        </p:spPr>
      </p:pic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90070AF1-568C-4579-B126-731416337A76}"/>
              </a:ext>
            </a:extLst>
          </p:cNvPr>
          <p:cNvCxnSpPr/>
          <p:nvPr/>
        </p:nvCxnSpPr>
        <p:spPr>
          <a:xfrm>
            <a:off x="6012160" y="3293162"/>
            <a:ext cx="360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661552"/>
      </p:ext>
    </p:extLst>
  </p:cSld>
  <p:clrMapOvr>
    <a:masterClrMapping/>
  </p:clrMapOvr>
</p:sld>
</file>

<file path=ppt/theme/theme1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595959"/>
      </a:folHlink>
    </a:clrScheme>
    <a:fontScheme name="">
      <a:majorFont>
        <a:latin typeface="나눔 고딕"/>
        <a:ea typeface="나눔 고딕"/>
        <a:cs typeface=""/>
      </a:majorFont>
      <a:minorFont>
        <a:latin typeface="나눔 고딕"/>
        <a:ea typeface="나눔 고딕"/>
        <a:cs typeface=""/>
      </a:minorFont>
    </a:fontScheme>
    <a:fmtScheme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solidFill>
          <a:schemeClr val="bg1"/>
        </a:solidFill>
        <a:ln w="25400" cap="flat">
          <a:noFill/>
          <a:prstDash val="solid"/>
        </a:ln>
        <a:effectLst>
          <a:outerShdw blurRad="88900" algn="ctr" rotWithShape="0">
            <a:prstClr val="black">
              <a:alpha val="40000"/>
            </a:prstClr>
          </a:outerShdw>
        </a:effectLst>
      </a:spPr>
      <a:bodyPr anchor="ctr"/>
      <a:lstStyle>
        <a:defPPr marL="0" algn="ctr" latinLnBrk="1">
          <a:defRPr sz="1800" kern="1200">
            <a:solidFill>
              <a:schemeClr val="tx1"/>
            </a:solidFill>
            <a:latin typeface="+mn-lt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15936</TotalTime>
  <Words>935</Words>
  <Application>Microsoft Office PowerPoint</Application>
  <PresentationFormat>화면 슬라이드 쇼(4:3)</PresentationFormat>
  <Paragraphs>266</Paragraphs>
  <Slides>19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7" baseType="lpstr">
      <vt:lpstr>HY중고딕</vt:lpstr>
      <vt:lpstr>나눔 고딕</vt:lpstr>
      <vt:lpstr>나눔고딕</vt:lpstr>
      <vt:lpstr>맑은 고딕</vt:lpstr>
      <vt:lpstr>에스코어 드림 6 Bold</vt:lpstr>
      <vt:lpstr>Arial</vt:lpstr>
      <vt:lpstr>Wingdings</vt:lpstr>
      <vt:lpstr/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사이냅소프트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엔지니어드 스톤</dc:title>
  <dc:creator>My</dc:creator>
  <cp:lastModifiedBy>User</cp:lastModifiedBy>
  <cp:revision>69</cp:revision>
  <cp:lastPrinted>2023-03-27T06:58:45Z</cp:lastPrinted>
  <dcterms:modified xsi:type="dcterms:W3CDTF">2023-06-09T06:24:58Z</dcterms:modified>
</cp:coreProperties>
</file>