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2" r:id="rId2"/>
    <p:sldId id="283" r:id="rId3"/>
    <p:sldId id="294" r:id="rId4"/>
    <p:sldId id="293" r:id="rId5"/>
    <p:sldId id="292" r:id="rId6"/>
    <p:sldId id="291" r:id="rId7"/>
    <p:sldId id="290" r:id="rId8"/>
    <p:sldId id="289" r:id="rId9"/>
    <p:sldId id="288" r:id="rId10"/>
    <p:sldId id="287" r:id="rId11"/>
    <p:sldId id="286" r:id="rId12"/>
    <p:sldId id="285" r:id="rId13"/>
    <p:sldId id="284" r:id="rId14"/>
    <p:sldId id="301" r:id="rId15"/>
    <p:sldId id="300" r:id="rId16"/>
    <p:sldId id="299" r:id="rId17"/>
    <p:sldId id="298" r:id="rId18"/>
    <p:sldId id="297" r:id="rId19"/>
    <p:sldId id="296" r:id="rId20"/>
    <p:sldId id="295" r:id="rId21"/>
    <p:sldId id="302" r:id="rId22"/>
  </p:sldIdLst>
  <p:sldSz cx="6838950" cy="9896475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6" userDrawn="1">
          <p15:clr>
            <a:srgbClr val="A4A3A4"/>
          </p15:clr>
        </p15:guide>
        <p15:guide id="2" pos="199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선종훈" initials="선" lastIdx="1" clrIdx="0">
    <p:extLst>
      <p:ext uri="{19B8F6BF-5375-455C-9EA6-DF929625EA0E}">
        <p15:presenceInfo xmlns:p15="http://schemas.microsoft.com/office/powerpoint/2012/main" userId="선종훈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3180" y="90"/>
      </p:cViewPr>
      <p:guideLst>
        <p:guide orient="horz" pos="3126"/>
        <p:guide pos="199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103" cy="4990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518" y="0"/>
            <a:ext cx="2950103" cy="4990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31A4C-CFF4-4C12-A0B8-832F4E3D9BE2}" type="datetimeFigureOut">
              <a:rPr lang="ko-KR" altLang="en-US" smtClean="0"/>
              <a:t>2023-07-25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244725" y="1241425"/>
            <a:ext cx="2317750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37" y="4783127"/>
            <a:ext cx="5445128" cy="391419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40299"/>
            <a:ext cx="2950103" cy="499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518" y="9440299"/>
            <a:ext cx="2950103" cy="499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5492D-11A9-483A-BAF8-B42C9417EA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0454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244725" y="1241425"/>
            <a:ext cx="2317750" cy="33543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B6825-9537-4A4C-A4A8-321026FC0EDD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7061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921" y="3082886"/>
            <a:ext cx="5371110" cy="21272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7843" y="5623624"/>
            <a:ext cx="4423267" cy="25361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61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23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84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46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08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69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31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92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81241" y="397422"/>
            <a:ext cx="1421764" cy="84675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5948" y="397422"/>
            <a:ext cx="4159977" cy="8467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B1EF43-D1A0-43C3-98E8-2BDD59475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869" y="1619632"/>
            <a:ext cx="5129212" cy="3445440"/>
          </a:xfrm>
          <a:prstGeom prst="rect">
            <a:avLst/>
          </a:prstGeom>
        </p:spPr>
        <p:txBody>
          <a:bodyPr anchor="b"/>
          <a:lstStyle>
            <a:lvl1pPr algn="ctr">
              <a:defRPr sz="7047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38330ED-2358-4CFF-BD74-0FD40B59FE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869" y="5197941"/>
            <a:ext cx="5129212" cy="2389357"/>
          </a:xfrm>
        </p:spPr>
        <p:txBody>
          <a:bodyPr/>
          <a:lstStyle>
            <a:lvl1pPr marL="0" indent="0" algn="ctr">
              <a:buNone/>
              <a:defRPr sz="2819"/>
            </a:lvl1pPr>
            <a:lvl2pPr marL="537032" indent="0" algn="ctr">
              <a:buNone/>
              <a:defRPr sz="2349"/>
            </a:lvl2pPr>
            <a:lvl3pPr marL="1074064" indent="0" algn="ctr">
              <a:buNone/>
              <a:defRPr sz="2114"/>
            </a:lvl3pPr>
            <a:lvl4pPr marL="1611097" indent="0" algn="ctr">
              <a:buNone/>
              <a:defRPr sz="1880"/>
            </a:lvl4pPr>
            <a:lvl5pPr marL="2148129" indent="0" algn="ctr">
              <a:buNone/>
              <a:defRPr sz="1880"/>
            </a:lvl5pPr>
            <a:lvl6pPr marL="2685161" indent="0" algn="ctr">
              <a:buNone/>
              <a:defRPr sz="1880"/>
            </a:lvl6pPr>
            <a:lvl7pPr marL="3222192" indent="0" algn="ctr">
              <a:buNone/>
              <a:defRPr sz="1880"/>
            </a:lvl7pPr>
            <a:lvl8pPr marL="3759226" indent="0" algn="ctr">
              <a:buNone/>
              <a:defRPr sz="1880"/>
            </a:lvl8pPr>
            <a:lvl9pPr marL="4296258" indent="0" algn="ctr">
              <a:buNone/>
              <a:defRPr sz="1880"/>
            </a:lvl9pPr>
          </a:lstStyle>
          <a:p>
            <a:r>
              <a:rPr lang="ko-KR" altLang="en-US" dirty="0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B3D8EF0-25F4-4CE5-884C-6E24A21EB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57E38-8199-406C-8B11-3528C7E132F6}" type="datetimeFigureOut">
              <a:rPr lang="ko-KR" altLang="en-US" smtClean="0"/>
              <a:t>2023-07-25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95F487-124E-4192-84A3-36F57CC8C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BBD0009-071B-4A65-9F65-4D05E6E60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23B6D-D9E0-4B6C-9BBF-76BA6581B64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0658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54" y="6377116"/>
            <a:ext cx="5371110" cy="1971025"/>
          </a:xfrm>
        </p:spPr>
        <p:txBody>
          <a:bodyPr anchor="t"/>
          <a:lstStyle>
            <a:lvl1pPr algn="l">
              <a:defRPr sz="578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54" y="4206233"/>
            <a:ext cx="5371110" cy="2170883"/>
          </a:xfrm>
        </p:spPr>
        <p:txBody>
          <a:bodyPr anchor="b"/>
          <a:lstStyle>
            <a:lvl1pPr marL="0" indent="0">
              <a:buNone/>
              <a:defRPr sz="2894">
                <a:solidFill>
                  <a:schemeClr val="tx1">
                    <a:tint val="75000"/>
                  </a:schemeClr>
                </a:solidFill>
              </a:defRPr>
            </a:lvl1pPr>
            <a:lvl2pPr marL="661614" indent="0">
              <a:buNone/>
              <a:defRPr sz="2605">
                <a:solidFill>
                  <a:schemeClr val="tx1">
                    <a:tint val="75000"/>
                  </a:schemeClr>
                </a:solidFill>
              </a:defRPr>
            </a:lvl2pPr>
            <a:lvl3pPr marL="1323228" indent="0">
              <a:buNone/>
              <a:defRPr sz="2315">
                <a:solidFill>
                  <a:schemeClr val="tx1">
                    <a:tint val="75000"/>
                  </a:schemeClr>
                </a:solidFill>
              </a:defRPr>
            </a:lvl3pPr>
            <a:lvl4pPr marL="1984842" indent="0">
              <a:buNone/>
              <a:defRPr sz="2026">
                <a:solidFill>
                  <a:schemeClr val="tx1">
                    <a:tint val="75000"/>
                  </a:schemeClr>
                </a:solidFill>
              </a:defRPr>
            </a:lvl4pPr>
            <a:lvl5pPr marL="2646456" indent="0">
              <a:buNone/>
              <a:defRPr sz="2026">
                <a:solidFill>
                  <a:schemeClr val="tx1">
                    <a:tint val="75000"/>
                  </a:schemeClr>
                </a:solidFill>
              </a:defRPr>
            </a:lvl5pPr>
            <a:lvl6pPr marL="3308071" indent="0">
              <a:buNone/>
              <a:defRPr sz="2026">
                <a:solidFill>
                  <a:schemeClr val="tx1">
                    <a:tint val="75000"/>
                  </a:schemeClr>
                </a:solidFill>
              </a:defRPr>
            </a:lvl6pPr>
            <a:lvl7pPr marL="3969685" indent="0">
              <a:buNone/>
              <a:defRPr sz="2026">
                <a:solidFill>
                  <a:schemeClr val="tx1">
                    <a:tint val="75000"/>
                  </a:schemeClr>
                </a:solidFill>
              </a:defRPr>
            </a:lvl7pPr>
            <a:lvl8pPr marL="4631299" indent="0">
              <a:buNone/>
              <a:defRPr sz="2026">
                <a:solidFill>
                  <a:schemeClr val="tx1">
                    <a:tint val="75000"/>
                  </a:schemeClr>
                </a:solidFill>
              </a:defRPr>
            </a:lvl8pPr>
            <a:lvl9pPr marL="5292913" indent="0">
              <a:buNone/>
              <a:defRPr sz="202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5948" y="2315610"/>
            <a:ext cx="2790871" cy="6549409"/>
          </a:xfrm>
        </p:spPr>
        <p:txBody>
          <a:bodyPr/>
          <a:lstStyle>
            <a:lvl1pPr>
              <a:defRPr sz="4052"/>
            </a:lvl1pPr>
            <a:lvl2pPr>
              <a:defRPr sz="3473"/>
            </a:lvl2pPr>
            <a:lvl3pPr>
              <a:defRPr sz="2894"/>
            </a:lvl3pPr>
            <a:lvl4pPr>
              <a:defRPr sz="2605"/>
            </a:lvl4pPr>
            <a:lvl5pPr>
              <a:defRPr sz="2605"/>
            </a:lvl5pPr>
            <a:lvl6pPr>
              <a:defRPr sz="2605"/>
            </a:lvl6pPr>
            <a:lvl7pPr>
              <a:defRPr sz="2605"/>
            </a:lvl7pPr>
            <a:lvl8pPr>
              <a:defRPr sz="2605"/>
            </a:lvl8pPr>
            <a:lvl9pPr>
              <a:defRPr sz="26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12134" y="2315610"/>
            <a:ext cx="2790871" cy="6549409"/>
          </a:xfrm>
        </p:spPr>
        <p:txBody>
          <a:bodyPr/>
          <a:lstStyle>
            <a:lvl1pPr>
              <a:defRPr sz="4052"/>
            </a:lvl1pPr>
            <a:lvl2pPr>
              <a:defRPr sz="3473"/>
            </a:lvl2pPr>
            <a:lvl3pPr>
              <a:defRPr sz="2894"/>
            </a:lvl3pPr>
            <a:lvl4pPr>
              <a:defRPr sz="2605"/>
            </a:lvl4pPr>
            <a:lvl5pPr>
              <a:defRPr sz="2605"/>
            </a:lvl5pPr>
            <a:lvl6pPr>
              <a:defRPr sz="2605"/>
            </a:lvl6pPr>
            <a:lvl7pPr>
              <a:defRPr sz="2605"/>
            </a:lvl7pPr>
            <a:lvl8pPr>
              <a:defRPr sz="2605"/>
            </a:lvl8pPr>
            <a:lvl9pPr>
              <a:defRPr sz="26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5948" y="2221424"/>
            <a:ext cx="2791968" cy="925784"/>
          </a:xfrm>
        </p:spPr>
        <p:txBody>
          <a:bodyPr anchor="b"/>
          <a:lstStyle>
            <a:lvl1pPr marL="0" indent="0">
              <a:buNone/>
              <a:defRPr sz="3473" b="1"/>
            </a:lvl1pPr>
            <a:lvl2pPr marL="661614" indent="0">
              <a:buNone/>
              <a:defRPr sz="2894" b="1"/>
            </a:lvl2pPr>
            <a:lvl3pPr marL="1323228" indent="0">
              <a:buNone/>
              <a:defRPr sz="2605" b="1"/>
            </a:lvl3pPr>
            <a:lvl4pPr marL="1984842" indent="0">
              <a:buNone/>
              <a:defRPr sz="2315" b="1"/>
            </a:lvl4pPr>
            <a:lvl5pPr marL="2646456" indent="0">
              <a:buNone/>
              <a:defRPr sz="2315" b="1"/>
            </a:lvl5pPr>
            <a:lvl6pPr marL="3308071" indent="0">
              <a:buNone/>
              <a:defRPr sz="2315" b="1"/>
            </a:lvl6pPr>
            <a:lvl7pPr marL="3969685" indent="0">
              <a:buNone/>
              <a:defRPr sz="2315" b="1"/>
            </a:lvl7pPr>
            <a:lvl8pPr marL="4631299" indent="0">
              <a:buNone/>
              <a:defRPr sz="2315" b="1"/>
            </a:lvl8pPr>
            <a:lvl9pPr marL="5292913" indent="0">
              <a:buNone/>
              <a:defRPr sz="231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5948" y="3147208"/>
            <a:ext cx="2791968" cy="5717811"/>
          </a:xfrm>
        </p:spPr>
        <p:txBody>
          <a:bodyPr/>
          <a:lstStyle>
            <a:lvl1pPr>
              <a:defRPr sz="3473"/>
            </a:lvl1pPr>
            <a:lvl2pPr>
              <a:defRPr sz="2894"/>
            </a:lvl2pPr>
            <a:lvl3pPr>
              <a:defRPr sz="2605"/>
            </a:lvl3pPr>
            <a:lvl4pPr>
              <a:defRPr sz="2315"/>
            </a:lvl4pPr>
            <a:lvl5pPr>
              <a:defRPr sz="2315"/>
            </a:lvl5pPr>
            <a:lvl6pPr>
              <a:defRPr sz="2315"/>
            </a:lvl6pPr>
            <a:lvl7pPr>
              <a:defRPr sz="2315"/>
            </a:lvl7pPr>
            <a:lvl8pPr>
              <a:defRPr sz="2315"/>
            </a:lvl8pPr>
            <a:lvl9pPr>
              <a:defRPr sz="23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09941" y="2221424"/>
            <a:ext cx="2793065" cy="925784"/>
          </a:xfrm>
        </p:spPr>
        <p:txBody>
          <a:bodyPr anchor="b"/>
          <a:lstStyle>
            <a:lvl1pPr marL="0" indent="0">
              <a:buNone/>
              <a:defRPr sz="3473" b="1"/>
            </a:lvl1pPr>
            <a:lvl2pPr marL="661614" indent="0">
              <a:buNone/>
              <a:defRPr sz="2894" b="1"/>
            </a:lvl2pPr>
            <a:lvl3pPr marL="1323228" indent="0">
              <a:buNone/>
              <a:defRPr sz="2605" b="1"/>
            </a:lvl3pPr>
            <a:lvl4pPr marL="1984842" indent="0">
              <a:buNone/>
              <a:defRPr sz="2315" b="1"/>
            </a:lvl4pPr>
            <a:lvl5pPr marL="2646456" indent="0">
              <a:buNone/>
              <a:defRPr sz="2315" b="1"/>
            </a:lvl5pPr>
            <a:lvl6pPr marL="3308071" indent="0">
              <a:buNone/>
              <a:defRPr sz="2315" b="1"/>
            </a:lvl6pPr>
            <a:lvl7pPr marL="3969685" indent="0">
              <a:buNone/>
              <a:defRPr sz="2315" b="1"/>
            </a:lvl7pPr>
            <a:lvl8pPr marL="4631299" indent="0">
              <a:buNone/>
              <a:defRPr sz="2315" b="1"/>
            </a:lvl8pPr>
            <a:lvl9pPr marL="5292913" indent="0">
              <a:buNone/>
              <a:defRPr sz="231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09941" y="3147208"/>
            <a:ext cx="2793065" cy="5717811"/>
          </a:xfrm>
        </p:spPr>
        <p:txBody>
          <a:bodyPr/>
          <a:lstStyle>
            <a:lvl1pPr>
              <a:defRPr sz="3473"/>
            </a:lvl1pPr>
            <a:lvl2pPr>
              <a:defRPr sz="2894"/>
            </a:lvl2pPr>
            <a:lvl3pPr>
              <a:defRPr sz="2605"/>
            </a:lvl3pPr>
            <a:lvl4pPr>
              <a:defRPr sz="2315"/>
            </a:lvl4pPr>
            <a:lvl5pPr>
              <a:defRPr sz="2315"/>
            </a:lvl5pPr>
            <a:lvl6pPr>
              <a:defRPr sz="2315"/>
            </a:lvl6pPr>
            <a:lvl7pPr>
              <a:defRPr sz="2315"/>
            </a:lvl7pPr>
            <a:lvl8pPr>
              <a:defRPr sz="2315"/>
            </a:lvl8pPr>
            <a:lvl9pPr>
              <a:defRPr sz="23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48" y="395124"/>
            <a:ext cx="2078892" cy="1681574"/>
          </a:xfrm>
        </p:spPr>
        <p:txBody>
          <a:bodyPr anchor="b"/>
          <a:lstStyle>
            <a:lvl1pPr algn="l">
              <a:defRPr sz="289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0535" y="395124"/>
            <a:ext cx="3532470" cy="8469895"/>
          </a:xfrm>
        </p:spPr>
        <p:txBody>
          <a:bodyPr/>
          <a:lstStyle>
            <a:lvl1pPr>
              <a:defRPr sz="4631"/>
            </a:lvl1pPr>
            <a:lvl2pPr>
              <a:defRPr sz="4052"/>
            </a:lvl2pPr>
            <a:lvl3pPr>
              <a:defRPr sz="3473"/>
            </a:lvl3pPr>
            <a:lvl4pPr>
              <a:defRPr sz="2894"/>
            </a:lvl4pPr>
            <a:lvl5pPr>
              <a:defRPr sz="2894"/>
            </a:lvl5pPr>
            <a:lvl6pPr>
              <a:defRPr sz="2894"/>
            </a:lvl6pPr>
            <a:lvl7pPr>
              <a:defRPr sz="2894"/>
            </a:lvl7pPr>
            <a:lvl8pPr>
              <a:defRPr sz="2894"/>
            </a:lvl8pPr>
            <a:lvl9pPr>
              <a:defRPr sz="289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948" y="2076698"/>
            <a:ext cx="2078892" cy="6788321"/>
          </a:xfrm>
        </p:spPr>
        <p:txBody>
          <a:bodyPr/>
          <a:lstStyle>
            <a:lvl1pPr marL="0" indent="0">
              <a:buNone/>
              <a:defRPr sz="2026"/>
            </a:lvl1pPr>
            <a:lvl2pPr marL="661614" indent="0">
              <a:buNone/>
              <a:defRPr sz="1737"/>
            </a:lvl2pPr>
            <a:lvl3pPr marL="1323228" indent="0">
              <a:buNone/>
              <a:defRPr sz="1447"/>
            </a:lvl3pPr>
            <a:lvl4pPr marL="1984842" indent="0">
              <a:buNone/>
              <a:defRPr sz="1302"/>
            </a:lvl4pPr>
            <a:lvl5pPr marL="2646456" indent="0">
              <a:buNone/>
              <a:defRPr sz="1302"/>
            </a:lvl5pPr>
            <a:lvl6pPr marL="3308071" indent="0">
              <a:buNone/>
              <a:defRPr sz="1302"/>
            </a:lvl6pPr>
            <a:lvl7pPr marL="3969685" indent="0">
              <a:buNone/>
              <a:defRPr sz="1302"/>
            </a:lvl7pPr>
            <a:lvl8pPr marL="4631299" indent="0">
              <a:buNone/>
              <a:defRPr sz="1302"/>
            </a:lvl8pPr>
            <a:lvl9pPr marL="5292913" indent="0">
              <a:buNone/>
              <a:defRPr sz="13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559" y="6946829"/>
            <a:ext cx="3791372" cy="820113"/>
          </a:xfrm>
        </p:spPr>
        <p:txBody>
          <a:bodyPr anchor="b"/>
          <a:lstStyle>
            <a:lvl1pPr algn="l">
              <a:defRPr sz="289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38559" y="886732"/>
            <a:ext cx="3791372" cy="5954425"/>
          </a:xfrm>
        </p:spPr>
        <p:txBody>
          <a:bodyPr/>
          <a:lstStyle>
            <a:lvl1pPr marL="0" indent="0">
              <a:buNone/>
              <a:defRPr sz="4631"/>
            </a:lvl1pPr>
            <a:lvl2pPr marL="661614" indent="0">
              <a:buNone/>
              <a:defRPr sz="4052"/>
            </a:lvl2pPr>
            <a:lvl3pPr marL="1323228" indent="0">
              <a:buNone/>
              <a:defRPr sz="3473"/>
            </a:lvl3pPr>
            <a:lvl4pPr marL="1984842" indent="0">
              <a:buNone/>
              <a:defRPr sz="2894"/>
            </a:lvl4pPr>
            <a:lvl5pPr marL="2646456" indent="0">
              <a:buNone/>
              <a:defRPr sz="2894"/>
            </a:lvl5pPr>
            <a:lvl6pPr marL="3308071" indent="0">
              <a:buNone/>
              <a:defRPr sz="2894"/>
            </a:lvl6pPr>
            <a:lvl7pPr marL="3969685" indent="0">
              <a:buNone/>
              <a:defRPr sz="2894"/>
            </a:lvl7pPr>
            <a:lvl8pPr marL="4631299" indent="0">
              <a:buNone/>
              <a:defRPr sz="2894"/>
            </a:lvl8pPr>
            <a:lvl9pPr marL="5292913" indent="0">
              <a:buNone/>
              <a:defRPr sz="289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8559" y="7766942"/>
            <a:ext cx="3791372" cy="1164696"/>
          </a:xfrm>
        </p:spPr>
        <p:txBody>
          <a:bodyPr/>
          <a:lstStyle>
            <a:lvl1pPr marL="0" indent="0">
              <a:buNone/>
              <a:defRPr sz="2026"/>
            </a:lvl1pPr>
            <a:lvl2pPr marL="661614" indent="0">
              <a:buNone/>
              <a:defRPr sz="1737"/>
            </a:lvl2pPr>
            <a:lvl3pPr marL="1323228" indent="0">
              <a:buNone/>
              <a:defRPr sz="1447"/>
            </a:lvl3pPr>
            <a:lvl4pPr marL="1984842" indent="0">
              <a:buNone/>
              <a:defRPr sz="1302"/>
            </a:lvl4pPr>
            <a:lvl5pPr marL="2646456" indent="0">
              <a:buNone/>
              <a:defRPr sz="1302"/>
            </a:lvl5pPr>
            <a:lvl6pPr marL="3308071" indent="0">
              <a:buNone/>
              <a:defRPr sz="1302"/>
            </a:lvl6pPr>
            <a:lvl7pPr marL="3969685" indent="0">
              <a:buNone/>
              <a:defRPr sz="1302"/>
            </a:lvl7pPr>
            <a:lvl8pPr marL="4631299" indent="0">
              <a:buNone/>
              <a:defRPr sz="1302"/>
            </a:lvl8pPr>
            <a:lvl9pPr marL="5292913" indent="0">
              <a:buNone/>
              <a:defRPr sz="13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5947" y="397422"/>
            <a:ext cx="5687058" cy="1654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5947" y="2315610"/>
            <a:ext cx="5687058" cy="6549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5948" y="9198117"/>
            <a:ext cx="1474422" cy="528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8975" y="9198117"/>
            <a:ext cx="2001002" cy="528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8583" y="9198117"/>
            <a:ext cx="1474422" cy="528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323228" rtl="0" eaLnBrk="1" latinLnBrk="0" hangingPunct="1">
        <a:spcBef>
          <a:spcPct val="0"/>
        </a:spcBef>
        <a:buNone/>
        <a:defRPr sz="63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6211" indent="-496211" algn="l" defTabSz="1323228" rtl="0" eaLnBrk="1" latinLnBrk="0" hangingPunct="1">
        <a:spcBef>
          <a:spcPct val="20000"/>
        </a:spcBef>
        <a:buFont typeface="Arial" pitchFamily="34" charset="0"/>
        <a:buChar char="�"/>
        <a:defRPr sz="4631" kern="1200">
          <a:solidFill>
            <a:schemeClr val="tx1"/>
          </a:solidFill>
          <a:latin typeface="+mn-lt"/>
          <a:ea typeface="+mn-ea"/>
          <a:cs typeface="+mn-cs"/>
        </a:defRPr>
      </a:lvl1pPr>
      <a:lvl2pPr marL="1075123" indent="-413509" algn="l" defTabSz="1323228" rtl="0" eaLnBrk="1" latinLnBrk="0" hangingPunct="1">
        <a:spcBef>
          <a:spcPct val="20000"/>
        </a:spcBef>
        <a:buFont typeface="Arial" pitchFamily="34" charset="0"/>
        <a:buChar char="�"/>
        <a:defRPr sz="4052" kern="1200">
          <a:solidFill>
            <a:schemeClr val="tx1"/>
          </a:solidFill>
          <a:latin typeface="+mn-lt"/>
          <a:ea typeface="+mn-ea"/>
          <a:cs typeface="+mn-cs"/>
        </a:defRPr>
      </a:lvl2pPr>
      <a:lvl3pPr marL="1654035" indent="-330807" algn="l" defTabSz="1323228" rtl="0" eaLnBrk="1" latinLnBrk="0" hangingPunct="1">
        <a:spcBef>
          <a:spcPct val="20000"/>
        </a:spcBef>
        <a:buFont typeface="Arial" pitchFamily="34" charset="0"/>
        <a:buChar char="�"/>
        <a:defRPr sz="3473" kern="1200">
          <a:solidFill>
            <a:schemeClr val="tx1"/>
          </a:solidFill>
          <a:latin typeface="+mn-lt"/>
          <a:ea typeface="+mn-ea"/>
          <a:cs typeface="+mn-cs"/>
        </a:defRPr>
      </a:lvl3pPr>
      <a:lvl4pPr marL="2315649" indent="-330807" algn="l" defTabSz="1323228" rtl="0" eaLnBrk="1" latinLnBrk="0" hangingPunct="1">
        <a:spcBef>
          <a:spcPct val="20000"/>
        </a:spcBef>
        <a:buFont typeface="Arial" pitchFamily="34" charset="0"/>
        <a:buChar char="�"/>
        <a:defRPr sz="2894" kern="1200">
          <a:solidFill>
            <a:schemeClr val="tx1"/>
          </a:solidFill>
          <a:latin typeface="+mn-lt"/>
          <a:ea typeface="+mn-ea"/>
          <a:cs typeface="+mn-cs"/>
        </a:defRPr>
      </a:lvl4pPr>
      <a:lvl5pPr marL="2977264" indent="-330807" algn="l" defTabSz="1323228" rtl="0" eaLnBrk="1" latinLnBrk="0" hangingPunct="1">
        <a:spcBef>
          <a:spcPct val="20000"/>
        </a:spcBef>
        <a:buFont typeface="Arial" pitchFamily="34" charset="0"/>
        <a:buChar char="�"/>
        <a:defRPr sz="2894" kern="1200">
          <a:solidFill>
            <a:schemeClr val="tx1"/>
          </a:solidFill>
          <a:latin typeface="+mn-lt"/>
          <a:ea typeface="+mn-ea"/>
          <a:cs typeface="+mn-cs"/>
        </a:defRPr>
      </a:lvl5pPr>
      <a:lvl6pPr marL="3638878" indent="-330807" algn="l" defTabSz="1323228" rtl="0" eaLnBrk="1" latinLnBrk="0" hangingPunct="1">
        <a:spcBef>
          <a:spcPct val="20000"/>
        </a:spcBef>
        <a:buFont typeface="Arial" pitchFamily="34" charset="0"/>
        <a:buChar char="�"/>
        <a:defRPr sz="2894" kern="1200">
          <a:solidFill>
            <a:schemeClr val="tx1"/>
          </a:solidFill>
          <a:latin typeface="+mn-lt"/>
          <a:ea typeface="+mn-ea"/>
          <a:cs typeface="+mn-cs"/>
        </a:defRPr>
      </a:lvl6pPr>
      <a:lvl7pPr marL="4300492" indent="-330807" algn="l" defTabSz="1323228" rtl="0" eaLnBrk="1" latinLnBrk="0" hangingPunct="1">
        <a:spcBef>
          <a:spcPct val="20000"/>
        </a:spcBef>
        <a:buFont typeface="Arial" pitchFamily="34" charset="0"/>
        <a:buChar char="�"/>
        <a:defRPr sz="2894" kern="1200">
          <a:solidFill>
            <a:schemeClr val="tx1"/>
          </a:solidFill>
          <a:latin typeface="+mn-lt"/>
          <a:ea typeface="+mn-ea"/>
          <a:cs typeface="+mn-cs"/>
        </a:defRPr>
      </a:lvl7pPr>
      <a:lvl8pPr marL="4962106" indent="-330807" algn="l" defTabSz="1323228" rtl="0" eaLnBrk="1" latinLnBrk="0" hangingPunct="1">
        <a:spcBef>
          <a:spcPct val="20000"/>
        </a:spcBef>
        <a:buFont typeface="Arial" pitchFamily="34" charset="0"/>
        <a:buChar char="�"/>
        <a:defRPr sz="2894" kern="1200">
          <a:solidFill>
            <a:schemeClr val="tx1"/>
          </a:solidFill>
          <a:latin typeface="+mn-lt"/>
          <a:ea typeface="+mn-ea"/>
          <a:cs typeface="+mn-cs"/>
        </a:defRPr>
      </a:lvl8pPr>
      <a:lvl9pPr marL="5623720" indent="-330807" algn="l" defTabSz="1323228" rtl="0" eaLnBrk="1" latinLnBrk="0" hangingPunct="1">
        <a:spcBef>
          <a:spcPct val="20000"/>
        </a:spcBef>
        <a:buFont typeface="Arial" pitchFamily="34" charset="0"/>
        <a:buChar char="�"/>
        <a:defRPr sz="28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3228" rtl="0" eaLnBrk="1" latinLnBrk="0" hangingPunct="1">
        <a:defRPr sz="2605" kern="1200">
          <a:solidFill>
            <a:schemeClr val="tx1"/>
          </a:solidFill>
          <a:latin typeface="+mn-lt"/>
          <a:ea typeface="+mn-ea"/>
          <a:cs typeface="+mn-cs"/>
        </a:defRPr>
      </a:lvl1pPr>
      <a:lvl2pPr marL="661614" algn="l" defTabSz="1323228" rtl="0" eaLnBrk="1" latinLnBrk="0" hangingPunct="1">
        <a:defRPr sz="2605" kern="1200">
          <a:solidFill>
            <a:schemeClr val="tx1"/>
          </a:solidFill>
          <a:latin typeface="+mn-lt"/>
          <a:ea typeface="+mn-ea"/>
          <a:cs typeface="+mn-cs"/>
        </a:defRPr>
      </a:lvl2pPr>
      <a:lvl3pPr marL="1323228" algn="l" defTabSz="1323228" rtl="0" eaLnBrk="1" latinLnBrk="0" hangingPunct="1">
        <a:defRPr sz="2605" kern="1200">
          <a:solidFill>
            <a:schemeClr val="tx1"/>
          </a:solidFill>
          <a:latin typeface="+mn-lt"/>
          <a:ea typeface="+mn-ea"/>
          <a:cs typeface="+mn-cs"/>
        </a:defRPr>
      </a:lvl3pPr>
      <a:lvl4pPr marL="1984842" algn="l" defTabSz="1323228" rtl="0" eaLnBrk="1" latinLnBrk="0" hangingPunct="1">
        <a:defRPr sz="2605" kern="1200">
          <a:solidFill>
            <a:schemeClr val="tx1"/>
          </a:solidFill>
          <a:latin typeface="+mn-lt"/>
          <a:ea typeface="+mn-ea"/>
          <a:cs typeface="+mn-cs"/>
        </a:defRPr>
      </a:lvl4pPr>
      <a:lvl5pPr marL="2646456" algn="l" defTabSz="1323228" rtl="0" eaLnBrk="1" latinLnBrk="0" hangingPunct="1">
        <a:defRPr sz="2605" kern="1200">
          <a:solidFill>
            <a:schemeClr val="tx1"/>
          </a:solidFill>
          <a:latin typeface="+mn-lt"/>
          <a:ea typeface="+mn-ea"/>
          <a:cs typeface="+mn-cs"/>
        </a:defRPr>
      </a:lvl5pPr>
      <a:lvl6pPr marL="3308071" algn="l" defTabSz="1323228" rtl="0" eaLnBrk="1" latinLnBrk="0" hangingPunct="1">
        <a:defRPr sz="2605" kern="1200">
          <a:solidFill>
            <a:schemeClr val="tx1"/>
          </a:solidFill>
          <a:latin typeface="+mn-lt"/>
          <a:ea typeface="+mn-ea"/>
          <a:cs typeface="+mn-cs"/>
        </a:defRPr>
      </a:lvl6pPr>
      <a:lvl7pPr marL="3969685" algn="l" defTabSz="1323228" rtl="0" eaLnBrk="1" latinLnBrk="0" hangingPunct="1">
        <a:defRPr sz="2605" kern="1200">
          <a:solidFill>
            <a:schemeClr val="tx1"/>
          </a:solidFill>
          <a:latin typeface="+mn-lt"/>
          <a:ea typeface="+mn-ea"/>
          <a:cs typeface="+mn-cs"/>
        </a:defRPr>
      </a:lvl7pPr>
      <a:lvl8pPr marL="4631299" algn="l" defTabSz="1323228" rtl="0" eaLnBrk="1" latinLnBrk="0" hangingPunct="1">
        <a:defRPr sz="2605" kern="1200">
          <a:solidFill>
            <a:schemeClr val="tx1"/>
          </a:solidFill>
          <a:latin typeface="+mn-lt"/>
          <a:ea typeface="+mn-ea"/>
          <a:cs typeface="+mn-cs"/>
        </a:defRPr>
      </a:lvl8pPr>
      <a:lvl9pPr marL="5292913" algn="l" defTabSz="1323228" rtl="0" eaLnBrk="1" latinLnBrk="0" hangingPunct="1">
        <a:defRPr sz="26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DF2180-815C-47FF-A18E-8A59E8B86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91211" y="3883197"/>
            <a:ext cx="8090796" cy="1074071"/>
          </a:xfrm>
        </p:spPr>
        <p:txBody>
          <a:bodyPr>
            <a:noAutofit/>
          </a:bodyPr>
          <a:lstStyle/>
          <a:p>
            <a:pPr algn="l"/>
            <a:r>
              <a:rPr lang="ko-KR" altLang="en-US" sz="5638" b="1" dirty="0">
                <a:latin typeface="+mn-ea"/>
                <a:ea typeface="+mn-ea"/>
              </a:rPr>
              <a:t>             인덕션 레인지</a:t>
            </a:r>
          </a:p>
        </p:txBody>
      </p:sp>
      <p:sp>
        <p:nvSpPr>
          <p:cNvPr id="17" name="제목 1">
            <a:extLst>
              <a:ext uri="{FF2B5EF4-FFF2-40B4-BE49-F238E27FC236}">
                <a16:creationId xmlns:a16="http://schemas.microsoft.com/office/drawing/2014/main" id="{5989EF89-E2F4-4D17-9551-903044934F1B}"/>
              </a:ext>
            </a:extLst>
          </p:cNvPr>
          <p:cNvSpPr txBox="1">
            <a:spLocks/>
          </p:cNvSpPr>
          <p:nvPr/>
        </p:nvSpPr>
        <p:spPr>
          <a:xfrm>
            <a:off x="-991210" y="3141889"/>
            <a:ext cx="4486483" cy="859629"/>
          </a:xfrm>
          <a:prstGeom prst="rect">
            <a:avLst/>
          </a:prstGeom>
        </p:spPr>
        <p:txBody>
          <a:bodyPr vert="horz" lIns="107408" tIns="53704" rIns="107408" bIns="53704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ko-KR" altLang="en-US" sz="2114" dirty="0">
              <a:solidFill>
                <a:schemeClr val="bg2">
                  <a:lumMod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CE603F1-7A9D-4D76-8038-4B9F3E5873B8}"/>
              </a:ext>
            </a:extLst>
          </p:cNvPr>
          <p:cNvSpPr/>
          <p:nvPr/>
        </p:nvSpPr>
        <p:spPr>
          <a:xfrm>
            <a:off x="5787302" y="3679650"/>
            <a:ext cx="984974" cy="126858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14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593075E5-ACB0-4085-BBDF-0816AAD8FE11}"/>
              </a:ext>
            </a:extLst>
          </p:cNvPr>
          <p:cNvSpPr/>
          <p:nvPr/>
        </p:nvSpPr>
        <p:spPr>
          <a:xfrm>
            <a:off x="801640" y="3721322"/>
            <a:ext cx="126859" cy="126858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14" dirty="0"/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EF8418E0-24AF-4362-A21F-40A5EE71E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4760" y="1055901"/>
            <a:ext cx="1874541" cy="1130238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FDA0763B-5608-420B-93A5-3DA01DC06B27}"/>
              </a:ext>
            </a:extLst>
          </p:cNvPr>
          <p:cNvSpPr/>
          <p:nvPr/>
        </p:nvSpPr>
        <p:spPr>
          <a:xfrm>
            <a:off x="523875" y="2336680"/>
            <a:ext cx="2032929" cy="3273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ko-KR" sz="1527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118</a:t>
            </a:r>
            <a:r>
              <a:rPr lang="ko-KR" altLang="en-US" sz="1527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전통 독일명품</a:t>
            </a:r>
            <a:endParaRPr lang="en-US" altLang="ko-KR" sz="1527" b="1" dirty="0">
              <a:solidFill>
                <a:srgbClr val="00B0F0"/>
              </a:solidFill>
              <a:latin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0C740E-5452-4B6D-9834-2525449E1C92}"/>
              </a:ext>
            </a:extLst>
          </p:cNvPr>
          <p:cNvSpPr txBox="1"/>
          <p:nvPr/>
        </p:nvSpPr>
        <p:spPr>
          <a:xfrm>
            <a:off x="773065" y="5540858"/>
            <a:ext cx="6326520" cy="3031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631" b="1" dirty="0"/>
              <a:t>FULL FLEX </a:t>
            </a:r>
            <a:r>
              <a:rPr lang="ko-KR" altLang="en-US" sz="4631" b="1" dirty="0"/>
              <a:t>인덕션</a:t>
            </a:r>
            <a:r>
              <a:rPr lang="en-US" altLang="ko-KR" sz="4631" b="1" dirty="0"/>
              <a:t> 4</a:t>
            </a:r>
            <a:r>
              <a:rPr lang="ko-KR" altLang="en-US" sz="4631" b="1" dirty="0"/>
              <a:t>구</a:t>
            </a:r>
            <a:endParaRPr lang="en-US" altLang="ko-KR" sz="4631" b="1" dirty="0"/>
          </a:p>
          <a:p>
            <a:endParaRPr lang="en-US" altLang="ko-KR" sz="4631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endParaRPr lang="en-US" altLang="ko-KR" sz="2605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endParaRPr lang="en-US" altLang="ko-KR" sz="4631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r>
              <a:rPr lang="ko-KR" altLang="en-US" sz="2605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                       ㈜   포    비</a:t>
            </a:r>
            <a:endParaRPr lang="en-US" altLang="ko-KR" sz="2605" b="1" dirty="0"/>
          </a:p>
        </p:txBody>
      </p:sp>
    </p:spTree>
    <p:extLst>
      <p:ext uri="{BB962C8B-B14F-4D97-AF65-F5344CB8AC3E}">
        <p14:creationId xmlns:p14="http://schemas.microsoft.com/office/powerpoint/2010/main" val="3568554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089B06-81AB-18A7-9255-E6A1F47BD0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5BF581B-91DD-42C1-A297-E0FCDE7D11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D0DCD65-76F7-56AC-C33F-F41888220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3895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2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600DB3-6E50-C710-F6BC-BAF8E08E76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3D1D376-9AE1-F854-0F09-DDB6D88737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3D33175-4962-D462-ED07-D12DA0B45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3895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04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2BB291-4E4F-9F51-7DB1-D980649F47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5C9E069-E7E6-B023-F9F5-665540D7A5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FE51C9D-17BD-FE64-0B63-AAAE432C5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38949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252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FA242E-806F-9AE4-33E2-73D2FA78FD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EACBDFB-6C72-4F75-5111-5062F59DF1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006904D-EB44-B8FF-01CC-ED876EF4A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3895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96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0CC1BF-46FF-DB98-3A36-B04C77C483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85D0C10-81CC-83E9-6045-87EFFBE92C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C9102D4-2997-899E-E4E5-9804A1F47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3895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93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0D41EB-FFC1-690A-236C-373FB028A5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AF260BA-5AED-36F0-E028-5B8C4A214D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C1DF4C0-B336-4604-2591-2486EFBC7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29" y="-1"/>
            <a:ext cx="6906407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21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7FB08D-E4A3-EE29-B4B8-72BB899375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8295B1E-060D-67A8-A204-8A7821FEF8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F56B5F9-87A7-2A74-A78B-C235B2AF3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683895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87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C34218-7056-6C20-09B7-5AFCF54B6F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5A3036D-E739-5210-815A-49C3154F6B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695BB8E-051E-FB4F-EAAB-C34CDE9FD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838951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99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1B6B7A-4F8C-0FE6-5CDE-CD78C916E4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4E5971B-FB3D-DACD-32F5-253F60F1AA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463F72A-97D5-A890-B390-17B393894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683895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17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F7A57D-DD5E-3A88-E969-2C7D08F618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7DA0639-4C70-B9BD-1180-54CA5FCE2C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79F376E-5E4A-0195-07BD-48F83E82F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3895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19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B15F39-293B-3FF5-EE10-CB66F2D167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B4FD744-78AC-45CB-A26C-6909BFDC9C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AA0F9B1-2D26-82D7-C3FF-2E4109B42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25" y="0"/>
            <a:ext cx="8001000" cy="9896475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AC47F139-6AF7-62F0-29E9-B8A6B2D37B58}"/>
              </a:ext>
            </a:extLst>
          </p:cNvPr>
          <p:cNvSpPr/>
          <p:nvPr/>
        </p:nvSpPr>
        <p:spPr>
          <a:xfrm>
            <a:off x="5934075" y="3957637"/>
            <a:ext cx="0" cy="900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E8C2DFB-BA51-1EAA-F527-6DADB87C295A}"/>
              </a:ext>
            </a:extLst>
          </p:cNvPr>
          <p:cNvSpPr/>
          <p:nvPr/>
        </p:nvSpPr>
        <p:spPr>
          <a:xfrm>
            <a:off x="1514475" y="3957637"/>
            <a:ext cx="0" cy="900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89E5080-FD04-41FC-31A5-04CC43B94C24}"/>
              </a:ext>
            </a:extLst>
          </p:cNvPr>
          <p:cNvSpPr/>
          <p:nvPr/>
        </p:nvSpPr>
        <p:spPr>
          <a:xfrm>
            <a:off x="1514475" y="6319838"/>
            <a:ext cx="0" cy="900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793411E-4A5A-07D6-E9D7-E79A1C44BF85}"/>
              </a:ext>
            </a:extLst>
          </p:cNvPr>
          <p:cNvSpPr/>
          <p:nvPr/>
        </p:nvSpPr>
        <p:spPr>
          <a:xfrm>
            <a:off x="5934075" y="6319838"/>
            <a:ext cx="0" cy="900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0763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C1EEC1-93E1-7C97-3A19-B0382886B0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4386849-A829-79BD-8D1E-FAACAD436C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1CEBF3D-DFC2-2BD6-FC1A-E5C07F81B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28" y="-1"/>
            <a:ext cx="5524947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85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0B0159DC-DEFF-432F-8BD4-847DA05F5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282" y="2433637"/>
            <a:ext cx="1752381" cy="1523810"/>
          </a:xfrm>
          <a:prstGeom prst="rect">
            <a:avLst/>
          </a:prstGeom>
        </p:spPr>
      </p:pic>
      <p:graphicFrame>
        <p:nvGraphicFramePr>
          <p:cNvPr id="7" name="표 7">
            <a:extLst>
              <a:ext uri="{FF2B5EF4-FFF2-40B4-BE49-F238E27FC236}">
                <a16:creationId xmlns:a16="http://schemas.microsoft.com/office/drawing/2014/main" id="{460060D4-018D-4C9D-B5E7-9BE7707DB4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010675"/>
              </p:ext>
            </p:extLst>
          </p:nvPr>
        </p:nvGraphicFramePr>
        <p:xfrm>
          <a:off x="295273" y="2357437"/>
          <a:ext cx="6248400" cy="6488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0">
                  <a:extLst>
                    <a:ext uri="{9D8B030D-6E8A-4147-A177-3AD203B41FA5}">
                      <a16:colId xmlns:a16="http://schemas.microsoft.com/office/drawing/2014/main" val="2707230772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1921481699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1677963461"/>
                    </a:ext>
                  </a:extLst>
                </a:gridCol>
              </a:tblGrid>
              <a:tr h="1644963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508183"/>
                  </a:ext>
                </a:extLst>
              </a:tr>
              <a:tr h="822482">
                <a:tc>
                  <a:txBody>
                    <a:bodyPr/>
                    <a:lstStyle/>
                    <a:p>
                      <a:pPr algn="ctr" latinLnBrk="1"/>
                      <a:endParaRPr lang="en-US" altLang="ko-KR" sz="14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40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제품사</a:t>
                      </a:r>
                      <a:endParaRPr lang="en-US" altLang="ko-KR" sz="14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4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en-US" altLang="ko-KR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KOCHSTAR 4</a:t>
                      </a:r>
                      <a:r>
                        <a:rPr lang="ko-KR" altLang="en-US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</a:t>
                      </a:r>
                      <a:endParaRPr lang="en-US" altLang="ko-KR" sz="14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en-US" altLang="ko-KR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독일</a:t>
                      </a:r>
                      <a:r>
                        <a:rPr lang="en-US" altLang="ko-KR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4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4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en-US" altLang="ko-KR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</a:t>
                      </a:r>
                      <a:r>
                        <a:rPr lang="ko-KR" altLang="en-US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 </a:t>
                      </a:r>
                      <a:r>
                        <a:rPr lang="en-US" altLang="ko-KR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</a:t>
                      </a:r>
                      <a:endParaRPr lang="en-US" altLang="ko-KR" sz="14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en-US" altLang="ko-KR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국산</a:t>
                      </a:r>
                      <a:r>
                        <a:rPr lang="en-US" altLang="ko-KR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4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3253097"/>
                  </a:ext>
                </a:extLst>
              </a:tr>
              <a:tr h="474832">
                <a:tc>
                  <a:txBody>
                    <a:bodyPr/>
                    <a:lstStyle/>
                    <a:p>
                      <a:pPr algn="ctr" latinLnBrk="1"/>
                      <a:endParaRPr lang="en-US" altLang="ko-KR" sz="14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대한민국</a:t>
                      </a:r>
                      <a:endParaRPr lang="en-US" altLang="ko-KR" sz="14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en-US" altLang="ko-KR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독일 자재 </a:t>
                      </a:r>
                      <a:endParaRPr lang="en-US" altLang="ko-KR" sz="14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수입 제작</a:t>
                      </a:r>
                      <a:r>
                        <a:rPr lang="en-US" altLang="ko-KR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4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4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대한민국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694419"/>
                  </a:ext>
                </a:extLst>
              </a:tr>
              <a:tr h="822482">
                <a:tc>
                  <a:txBody>
                    <a:bodyPr/>
                    <a:lstStyle/>
                    <a:p>
                      <a:pPr algn="ctr" latinLnBrk="1"/>
                      <a:endParaRPr lang="en-US" altLang="ko-KR" sz="14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소비자 최저가</a:t>
                      </a:r>
                      <a:endParaRPr lang="en-US" altLang="ko-KR" sz="14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en-US" altLang="ko-KR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(VAT+)</a:t>
                      </a:r>
                      <a:endParaRPr lang="ko-KR" altLang="en-US" sz="14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4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en-US" altLang="ko-KR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2,490,000</a:t>
                      </a:r>
                      <a:r>
                        <a:rPr lang="ko-KR" altLang="en-US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4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en-US" altLang="ko-KR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2,590,000</a:t>
                      </a:r>
                      <a:r>
                        <a:rPr lang="ko-KR" altLang="en-US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924437"/>
                  </a:ext>
                </a:extLst>
              </a:tr>
              <a:tr h="822482">
                <a:tc>
                  <a:txBody>
                    <a:bodyPr/>
                    <a:lstStyle/>
                    <a:p>
                      <a:pPr algn="ctr" latinLnBrk="1"/>
                      <a:endParaRPr lang="en-US" altLang="ko-KR" sz="14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소비전력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4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en-US" altLang="ko-KR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3.3KW</a:t>
                      </a:r>
                      <a:endParaRPr lang="ko-KR" altLang="en-US" sz="14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4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132322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3.4KW</a:t>
                      </a:r>
                      <a:endParaRPr lang="ko-KR" altLang="en-US" sz="14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endParaRPr lang="ko-KR" altLang="en-US" sz="14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4890845"/>
                  </a:ext>
                </a:extLst>
              </a:tr>
              <a:tr h="822482">
                <a:tc>
                  <a:txBody>
                    <a:bodyPr/>
                    <a:lstStyle/>
                    <a:p>
                      <a:pPr algn="ctr" latinLnBrk="1"/>
                      <a:endParaRPr lang="en-US" altLang="ko-KR" sz="15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5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상판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5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5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독일 </a:t>
                      </a:r>
                      <a:r>
                        <a:rPr lang="en-US" altLang="ko-KR" sz="15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SCHOTT CERAN</a:t>
                      </a:r>
                      <a:endParaRPr lang="ko-KR" altLang="en-US" sz="15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5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5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독일 </a:t>
                      </a:r>
                      <a:r>
                        <a:rPr lang="en-US" altLang="ko-KR" sz="15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SCHOTT RUBIO</a:t>
                      </a:r>
                      <a:endParaRPr lang="ko-KR" altLang="en-US" sz="15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0709987"/>
                  </a:ext>
                </a:extLst>
              </a:tr>
              <a:tr h="822482">
                <a:tc>
                  <a:txBody>
                    <a:bodyPr/>
                    <a:lstStyle/>
                    <a:p>
                      <a:pPr algn="ctr" latinLnBrk="1"/>
                      <a:endParaRPr lang="en-US" altLang="ko-KR" sz="15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5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안전기능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5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en-US" altLang="ko-KR" sz="15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3.3KW </a:t>
                      </a:r>
                      <a:r>
                        <a:rPr lang="ko-KR" altLang="en-US" sz="15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전력제어</a:t>
                      </a:r>
                      <a:endParaRPr lang="en-US" altLang="ko-KR" sz="15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5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en-US" altLang="ko-KR" sz="15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3.4KW </a:t>
                      </a:r>
                      <a:r>
                        <a:rPr lang="ko-KR" altLang="en-US" sz="15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전력제어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733401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230859D-CA03-4E96-BB54-D7E627BB9847}"/>
              </a:ext>
            </a:extLst>
          </p:cNvPr>
          <p:cNvSpPr txBox="1"/>
          <p:nvPr/>
        </p:nvSpPr>
        <p:spPr>
          <a:xfrm>
            <a:off x="2604184" y="1050145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pc="-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제품 상세 비교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D7843CE2-3E51-4E35-AE4E-0F52F4E0D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016" y="2433637"/>
            <a:ext cx="1772309" cy="15238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BC1932-D8F8-4E1C-A7A1-B898985D49D2}"/>
              </a:ext>
            </a:extLst>
          </p:cNvPr>
          <p:cNvSpPr txBox="1"/>
          <p:nvPr/>
        </p:nvSpPr>
        <p:spPr>
          <a:xfrm>
            <a:off x="3702831" y="8922530"/>
            <a:ext cx="2855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*</a:t>
            </a:r>
            <a:r>
              <a:rPr lang="ko-KR" altLang="en-US" dirty="0"/>
              <a:t>납품가 </a:t>
            </a:r>
            <a:r>
              <a:rPr lang="en-US" altLang="ko-KR" dirty="0"/>
              <a:t>:           1,200,000</a:t>
            </a:r>
            <a:r>
              <a:rPr lang="ko-KR" altLang="en-US" dirty="0"/>
              <a:t>원</a:t>
            </a:r>
            <a:endParaRPr lang="en-US" altLang="ko-KR" dirty="0"/>
          </a:p>
          <a:p>
            <a:r>
              <a:rPr lang="en-US" altLang="ko-KR" dirty="0"/>
              <a:t>*</a:t>
            </a:r>
            <a:r>
              <a:rPr lang="ko-KR" altLang="en-US" dirty="0"/>
              <a:t>권장 </a:t>
            </a:r>
            <a:r>
              <a:rPr lang="ko-KR" altLang="en-US" dirty="0" err="1"/>
              <a:t>시행가</a:t>
            </a:r>
            <a:r>
              <a:rPr lang="ko-KR" altLang="en-US" dirty="0"/>
              <a:t> </a:t>
            </a:r>
            <a:r>
              <a:rPr lang="en-US" altLang="ko-KR" dirty="0"/>
              <a:t>: 1,700,000</a:t>
            </a:r>
            <a:r>
              <a:rPr lang="ko-KR" altLang="en-US" dirty="0"/>
              <a:t>원</a:t>
            </a:r>
            <a:endParaRPr lang="en-US" altLang="ko-KR" dirty="0"/>
          </a:p>
          <a:p>
            <a:r>
              <a:rPr lang="en-US" altLang="ko-KR" dirty="0"/>
              <a:t>                                    (VAT-)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1338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C143F4-0D86-CA6F-AF79-0312393B6E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055EFDA-5C8E-46BF-B9CD-37FDB24DE9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EB2BD7E-E098-F4C0-A50C-AE64A859C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838951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7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482358-8D69-3192-FB78-A9397D0549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9A1A868-CBEE-73D9-8148-A7C981A9AB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CE79D79-0A8E-8F0C-809D-60C2C32D2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3895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7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2DCD5D-5861-59EE-A4B0-725139DED6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96069F7-3CE1-7CBE-522F-0936686D93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DDB0829-DE42-34ED-C6A7-5ED79E232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3895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68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82EBAA-6A2A-4954-2464-A5943CD7FC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5F7B986-1216-D97D-B9DA-FE48621C98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3BA43DF-C655-7CA5-9464-0D1882299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6838950" cy="9896475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4C578E6F-23C4-87A3-3A86-2B25B3E227B0}"/>
              </a:ext>
            </a:extLst>
          </p:cNvPr>
          <p:cNvSpPr/>
          <p:nvPr/>
        </p:nvSpPr>
        <p:spPr>
          <a:xfrm>
            <a:off x="1133475" y="4048236"/>
            <a:ext cx="3600" cy="900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54292818-4C07-184E-C36D-496B1FC4F449}"/>
              </a:ext>
            </a:extLst>
          </p:cNvPr>
          <p:cNvSpPr/>
          <p:nvPr/>
        </p:nvSpPr>
        <p:spPr>
          <a:xfrm>
            <a:off x="5708650" y="4048236"/>
            <a:ext cx="3600" cy="900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C3CB9B2-EE59-2624-424A-FDF2EBA7B645}"/>
              </a:ext>
            </a:extLst>
          </p:cNvPr>
          <p:cNvSpPr/>
          <p:nvPr/>
        </p:nvSpPr>
        <p:spPr>
          <a:xfrm>
            <a:off x="1133475" y="6210892"/>
            <a:ext cx="3600" cy="900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806FFBA-1DCD-8070-018D-89D8FD1269F3}"/>
              </a:ext>
            </a:extLst>
          </p:cNvPr>
          <p:cNvSpPr/>
          <p:nvPr/>
        </p:nvSpPr>
        <p:spPr>
          <a:xfrm>
            <a:off x="5708650" y="6210892"/>
            <a:ext cx="3600" cy="900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2352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845179-FB4E-54C0-F124-7556DB1A75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AC47D56-88DA-1992-92A5-DDC8F80202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F0ECAF5-3AD0-4972-C03C-29E414780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3895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96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B1ECAD-B245-BA5B-BBAF-9741DE98F0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16D76B5-7D5F-FBF2-95FF-7EAE661314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989AF3F-5489-7F6F-2BA4-F33CDBAA2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3895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94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7CACC2-2656-AE17-3374-72C31FEEDA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F5F3B5C-25EB-6D22-B227-BF0E9F99B5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98F4986-E99E-B8D4-19CF-2B547855B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38950" cy="9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40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14066</TotalTime>
  <Words>82</Words>
  <Application>Microsoft Office PowerPoint</Application>
  <PresentationFormat>사용자 지정</PresentationFormat>
  <Paragraphs>52</Paragraphs>
  <Slides>21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6" baseType="lpstr">
      <vt:lpstr>?? ??</vt:lpstr>
      <vt:lpstr>맑은 고딕</vt:lpstr>
      <vt:lpstr>Arial</vt:lpstr>
      <vt:lpstr>Calibri</vt:lpstr>
      <vt:lpstr>Office Theme</vt:lpstr>
      <vt:lpstr>             인덕션 레인지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119</cp:revision>
  <cp:lastPrinted>2023-03-13T08:24:51Z</cp:lastPrinted>
  <dcterms:created xsi:type="dcterms:W3CDTF">2021-11-09T08:44:34Z</dcterms:created>
  <dcterms:modified xsi:type="dcterms:W3CDTF">2023-07-25T00:12:45Z</dcterms:modified>
</cp:coreProperties>
</file>